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9" r:id="rId9"/>
    <p:sldId id="265" r:id="rId10"/>
    <p:sldId id="268" r:id="rId11"/>
    <p:sldId id="270" r:id="rId12"/>
    <p:sldId id="275" r:id="rId13"/>
    <p:sldId id="291" r:id="rId14"/>
    <p:sldId id="292" r:id="rId15"/>
    <p:sldId id="290" r:id="rId16"/>
    <p:sldId id="274" r:id="rId17"/>
    <p:sldId id="271" r:id="rId18"/>
    <p:sldId id="272" r:id="rId19"/>
    <p:sldId id="273" r:id="rId20"/>
    <p:sldId id="288" r:id="rId21"/>
    <p:sldId id="281" r:id="rId22"/>
    <p:sldId id="276" r:id="rId23"/>
    <p:sldId id="277" r:id="rId24"/>
    <p:sldId id="278" r:id="rId25"/>
    <p:sldId id="284" r:id="rId26"/>
    <p:sldId id="286" r:id="rId27"/>
    <p:sldId id="28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9D8D9A-36F0-417D-BBE2-0854181F15C3}" v="9" dt="2021-01-19T09:00:42.5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88" autoAdjust="0"/>
    <p:restoredTop sz="70520" autoAdjust="0"/>
  </p:normalViewPr>
  <p:slideViewPr>
    <p:cSldViewPr snapToGrid="0">
      <p:cViewPr varScale="1">
        <p:scale>
          <a:sx n="114" d="100"/>
          <a:sy n="114" d="100"/>
        </p:scale>
        <p:origin x="16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of Kenesei" userId="86ddabd5c1006398" providerId="LiveId" clId="{759D8D9A-36F0-417D-BBE2-0854181F15C3}"/>
    <pc:docChg chg="undo redo custSel delSld modSld">
      <pc:chgData name="Kristof Kenesei" userId="86ddabd5c1006398" providerId="LiveId" clId="{759D8D9A-36F0-417D-BBE2-0854181F15C3}" dt="2021-01-19T09:58:33.787" v="3496" actId="15"/>
      <pc:docMkLst>
        <pc:docMk/>
      </pc:docMkLst>
      <pc:sldChg chg="modNotesTx">
        <pc:chgData name="Kristof Kenesei" userId="86ddabd5c1006398" providerId="LiveId" clId="{759D8D9A-36F0-417D-BBE2-0854181F15C3}" dt="2021-01-19T09:41:49.816" v="3034" actId="20577"/>
        <pc:sldMkLst>
          <pc:docMk/>
          <pc:sldMk cId="4254676652" sldId="258"/>
        </pc:sldMkLst>
      </pc:sldChg>
      <pc:sldChg chg="addSp modSp mod modNotesTx">
        <pc:chgData name="Kristof Kenesei" userId="86ddabd5c1006398" providerId="LiveId" clId="{759D8D9A-36F0-417D-BBE2-0854181F15C3}" dt="2021-01-19T09:43:16.553" v="3054" actId="20577"/>
        <pc:sldMkLst>
          <pc:docMk/>
          <pc:sldMk cId="1947157861" sldId="260"/>
        </pc:sldMkLst>
        <pc:spChg chg="mod">
          <ac:chgData name="Kristof Kenesei" userId="86ddabd5c1006398" providerId="LiveId" clId="{759D8D9A-36F0-417D-BBE2-0854181F15C3}" dt="2021-01-18T16:36:36.585" v="300" actId="14100"/>
          <ac:spMkLst>
            <pc:docMk/>
            <pc:sldMk cId="1947157861" sldId="260"/>
            <ac:spMk id="3" creationId="{6A76B6CA-270E-4B15-A827-8C6AC5D26EAF}"/>
          </ac:spMkLst>
        </pc:spChg>
        <pc:spChg chg="mod">
          <ac:chgData name="Kristof Kenesei" userId="86ddabd5c1006398" providerId="LiveId" clId="{759D8D9A-36F0-417D-BBE2-0854181F15C3}" dt="2021-01-18T16:36:41.512" v="301" actId="1076"/>
          <ac:spMkLst>
            <pc:docMk/>
            <pc:sldMk cId="1947157861" sldId="260"/>
            <ac:spMk id="9" creationId="{19F92BA0-6676-44FE-B0EF-02FA7EEBBA60}"/>
          </ac:spMkLst>
        </pc:spChg>
        <pc:grpChg chg="add mod">
          <ac:chgData name="Kristof Kenesei" userId="86ddabd5c1006398" providerId="LiveId" clId="{759D8D9A-36F0-417D-BBE2-0854181F15C3}" dt="2021-01-18T16:36:41.512" v="301" actId="1076"/>
          <ac:grpSpMkLst>
            <pc:docMk/>
            <pc:sldMk cId="1947157861" sldId="260"/>
            <ac:grpSpMk id="7" creationId="{0FD5D148-02D6-47A7-905C-998EA9039CE0}"/>
          </ac:grpSpMkLst>
        </pc:grpChg>
        <pc:picChg chg="mod">
          <ac:chgData name="Kristof Kenesei" userId="86ddabd5c1006398" providerId="LiveId" clId="{759D8D9A-36F0-417D-BBE2-0854181F15C3}" dt="2021-01-18T16:36:41.512" v="301" actId="1076"/>
          <ac:picMkLst>
            <pc:docMk/>
            <pc:sldMk cId="1947157861" sldId="260"/>
            <ac:picMk id="8" creationId="{BDE2A9B9-D095-48B2-A7A7-1333AE373854}"/>
          </ac:picMkLst>
        </pc:picChg>
      </pc:sldChg>
      <pc:sldChg chg="delSp del">
        <pc:chgData name="Kristof Kenesei" userId="86ddabd5c1006398" providerId="LiveId" clId="{759D8D9A-36F0-417D-BBE2-0854181F15C3}" dt="2021-01-18T16:36:47.647" v="302" actId="2696"/>
        <pc:sldMkLst>
          <pc:docMk/>
          <pc:sldMk cId="3520010942" sldId="261"/>
        </pc:sldMkLst>
        <pc:grpChg chg="del">
          <ac:chgData name="Kristof Kenesei" userId="86ddabd5c1006398" providerId="LiveId" clId="{759D8D9A-36F0-417D-BBE2-0854181F15C3}" dt="2021-01-18T16:36:29.761" v="298" actId="21"/>
          <ac:grpSpMkLst>
            <pc:docMk/>
            <pc:sldMk cId="3520010942" sldId="261"/>
            <ac:grpSpMk id="6" creationId="{95DDA456-5E0B-47A7-A93A-4C99EA280FC0}"/>
          </ac:grpSpMkLst>
        </pc:grpChg>
      </pc:sldChg>
      <pc:sldChg chg="modSp mod modNotesTx">
        <pc:chgData name="Kristof Kenesei" userId="86ddabd5c1006398" providerId="LiveId" clId="{759D8D9A-36F0-417D-BBE2-0854181F15C3}" dt="2021-01-19T09:07:43.143" v="3014" actId="20577"/>
        <pc:sldMkLst>
          <pc:docMk/>
          <pc:sldMk cId="3137058635" sldId="262"/>
        </pc:sldMkLst>
        <pc:spChg chg="mod">
          <ac:chgData name="Kristof Kenesei" userId="86ddabd5c1006398" providerId="LiveId" clId="{759D8D9A-36F0-417D-BBE2-0854181F15C3}" dt="2021-01-18T16:38:18.580" v="337" actId="20577"/>
          <ac:spMkLst>
            <pc:docMk/>
            <pc:sldMk cId="3137058635" sldId="262"/>
            <ac:spMk id="2" creationId="{A672BEE1-D228-499C-85CD-6D137249B68D}"/>
          </ac:spMkLst>
        </pc:spChg>
        <pc:spChg chg="mod">
          <ac:chgData name="Kristof Kenesei" userId="86ddabd5c1006398" providerId="LiveId" clId="{759D8D9A-36F0-417D-BBE2-0854181F15C3}" dt="2021-01-18T20:23:20.582" v="1426" actId="20577"/>
          <ac:spMkLst>
            <pc:docMk/>
            <pc:sldMk cId="3137058635" sldId="262"/>
            <ac:spMk id="3" creationId="{6A76B6CA-270E-4B15-A827-8C6AC5D26EAF}"/>
          </ac:spMkLst>
        </pc:spChg>
      </pc:sldChg>
      <pc:sldChg chg="modSp mod modNotesTx">
        <pc:chgData name="Kristof Kenesei" userId="86ddabd5c1006398" providerId="LiveId" clId="{759D8D9A-36F0-417D-BBE2-0854181F15C3}" dt="2021-01-19T08:13:50.725" v="2562" actId="20577"/>
        <pc:sldMkLst>
          <pc:docMk/>
          <pc:sldMk cId="980618701" sldId="263"/>
        </pc:sldMkLst>
        <pc:spChg chg="mod">
          <ac:chgData name="Kristof Kenesei" userId="86ddabd5c1006398" providerId="LiveId" clId="{759D8D9A-36F0-417D-BBE2-0854181F15C3}" dt="2021-01-18T16:38:30.600" v="365" actId="20577"/>
          <ac:spMkLst>
            <pc:docMk/>
            <pc:sldMk cId="980618701" sldId="263"/>
            <ac:spMk id="2" creationId="{A672BEE1-D228-499C-85CD-6D137249B68D}"/>
          </ac:spMkLst>
        </pc:spChg>
        <pc:spChg chg="mod">
          <ac:chgData name="Kristof Kenesei" userId="86ddabd5c1006398" providerId="LiveId" clId="{759D8D9A-36F0-417D-BBE2-0854181F15C3}" dt="2021-01-18T20:29:36.787" v="1628" actId="20577"/>
          <ac:spMkLst>
            <pc:docMk/>
            <pc:sldMk cId="980618701" sldId="263"/>
            <ac:spMk id="3" creationId="{6A76B6CA-270E-4B15-A827-8C6AC5D26EAF}"/>
          </ac:spMkLst>
        </pc:spChg>
      </pc:sldChg>
      <pc:sldChg chg="modSp mod modNotesTx">
        <pc:chgData name="Kristof Kenesei" userId="86ddabd5c1006398" providerId="LiveId" clId="{759D8D9A-36F0-417D-BBE2-0854181F15C3}" dt="2021-01-18T20:32:33.050" v="1829" actId="1076"/>
        <pc:sldMkLst>
          <pc:docMk/>
          <pc:sldMk cId="1641117073" sldId="264"/>
        </pc:sldMkLst>
        <pc:spChg chg="mod">
          <ac:chgData name="Kristof Kenesei" userId="86ddabd5c1006398" providerId="LiveId" clId="{759D8D9A-36F0-417D-BBE2-0854181F15C3}" dt="2021-01-18T20:32:33.050" v="1829" actId="1076"/>
          <ac:spMkLst>
            <pc:docMk/>
            <pc:sldMk cId="1641117073" sldId="264"/>
            <ac:spMk id="2" creationId="{A672BEE1-D228-499C-85CD-6D137249B68D}"/>
          </ac:spMkLst>
        </pc:spChg>
        <pc:spChg chg="mod">
          <ac:chgData name="Kristof Kenesei" userId="86ddabd5c1006398" providerId="LiveId" clId="{759D8D9A-36F0-417D-BBE2-0854181F15C3}" dt="2021-01-18T20:32:30.575" v="1827" actId="113"/>
          <ac:spMkLst>
            <pc:docMk/>
            <pc:sldMk cId="1641117073" sldId="264"/>
            <ac:spMk id="3" creationId="{6A76B6CA-270E-4B15-A827-8C6AC5D26EAF}"/>
          </ac:spMkLst>
        </pc:spChg>
      </pc:sldChg>
      <pc:sldChg chg="modSp mod modNotesTx">
        <pc:chgData name="Kristof Kenesei" userId="86ddabd5c1006398" providerId="LiveId" clId="{759D8D9A-36F0-417D-BBE2-0854181F15C3}" dt="2021-01-19T09:51:03.420" v="3055" actId="20577"/>
        <pc:sldMkLst>
          <pc:docMk/>
          <pc:sldMk cId="2709755930" sldId="265"/>
        </pc:sldMkLst>
        <pc:spChg chg="mod">
          <ac:chgData name="Kristof Kenesei" userId="86ddabd5c1006398" providerId="LiveId" clId="{759D8D9A-36F0-417D-BBE2-0854181F15C3}" dt="2021-01-18T20:34:57.578" v="1840" actId="113"/>
          <ac:spMkLst>
            <pc:docMk/>
            <pc:sldMk cId="2709755930" sldId="265"/>
            <ac:spMk id="3" creationId="{6A76B6CA-270E-4B15-A827-8C6AC5D26EAF}"/>
          </ac:spMkLst>
        </pc:spChg>
      </pc:sldChg>
      <pc:sldChg chg="modSp mod modNotesTx">
        <pc:chgData name="Kristof Kenesei" userId="86ddabd5c1006398" providerId="LiveId" clId="{759D8D9A-36F0-417D-BBE2-0854181F15C3}" dt="2021-01-19T08:54:04.856" v="2687" actId="20577"/>
        <pc:sldMkLst>
          <pc:docMk/>
          <pc:sldMk cId="4273470821" sldId="268"/>
        </pc:sldMkLst>
        <pc:spChg chg="mod">
          <ac:chgData name="Kristof Kenesei" userId="86ddabd5c1006398" providerId="LiveId" clId="{759D8D9A-36F0-417D-BBE2-0854181F15C3}" dt="2021-01-18T20:13:31.225" v="1274" actId="14100"/>
          <ac:spMkLst>
            <pc:docMk/>
            <pc:sldMk cId="4273470821" sldId="268"/>
            <ac:spMk id="3" creationId="{6A76B6CA-270E-4B15-A827-8C6AC5D26EAF}"/>
          </ac:spMkLst>
        </pc:spChg>
        <pc:picChg chg="mod">
          <ac:chgData name="Kristof Kenesei" userId="86ddabd5c1006398" providerId="LiveId" clId="{759D8D9A-36F0-417D-BBE2-0854181F15C3}" dt="2021-01-18T20:14:40.077" v="1278" actId="208"/>
          <ac:picMkLst>
            <pc:docMk/>
            <pc:sldMk cId="4273470821" sldId="268"/>
            <ac:picMk id="6" creationId="{EA345D87-938D-4D56-A60B-A0164EBB43A5}"/>
          </ac:picMkLst>
        </pc:picChg>
      </pc:sldChg>
      <pc:sldChg chg="modSp mod modNotesTx">
        <pc:chgData name="Kristof Kenesei" userId="86ddabd5c1006398" providerId="LiveId" clId="{759D8D9A-36F0-417D-BBE2-0854181F15C3}" dt="2021-01-19T08:25:02.103" v="2642" actId="20577"/>
        <pc:sldMkLst>
          <pc:docMk/>
          <pc:sldMk cId="2842714992" sldId="269"/>
        </pc:sldMkLst>
        <pc:spChg chg="mod">
          <ac:chgData name="Kristof Kenesei" userId="86ddabd5c1006398" providerId="LiveId" clId="{759D8D9A-36F0-417D-BBE2-0854181F15C3}" dt="2021-01-18T20:31:59.474" v="1822" actId="20577"/>
          <ac:spMkLst>
            <pc:docMk/>
            <pc:sldMk cId="2842714992" sldId="269"/>
            <ac:spMk id="3" creationId="{6A76B6CA-270E-4B15-A827-8C6AC5D26EAF}"/>
          </ac:spMkLst>
        </pc:spChg>
      </pc:sldChg>
      <pc:sldChg chg="modSp mod">
        <pc:chgData name="Kristof Kenesei" userId="86ddabd5c1006398" providerId="LiveId" clId="{759D8D9A-36F0-417D-BBE2-0854181F15C3}" dt="2021-01-18T20:46:05.715" v="2461" actId="20577"/>
        <pc:sldMkLst>
          <pc:docMk/>
          <pc:sldMk cId="2124337960" sldId="270"/>
        </pc:sldMkLst>
        <pc:spChg chg="mod">
          <ac:chgData name="Kristof Kenesei" userId="86ddabd5c1006398" providerId="LiveId" clId="{759D8D9A-36F0-417D-BBE2-0854181F15C3}" dt="2021-01-18T20:46:05.715" v="2461" actId="20577"/>
          <ac:spMkLst>
            <pc:docMk/>
            <pc:sldMk cId="2124337960" sldId="270"/>
            <ac:spMk id="3" creationId="{6A76B6CA-270E-4B15-A827-8C6AC5D26EAF}"/>
          </ac:spMkLst>
        </pc:spChg>
      </pc:sldChg>
      <pc:sldChg chg="modSp mod modNotesTx">
        <pc:chgData name="Kristof Kenesei" userId="86ddabd5c1006398" providerId="LiveId" clId="{759D8D9A-36F0-417D-BBE2-0854181F15C3}" dt="2021-01-19T09:53:35.214" v="3215" actId="20577"/>
        <pc:sldMkLst>
          <pc:docMk/>
          <pc:sldMk cId="4189027117" sldId="271"/>
        </pc:sldMkLst>
        <pc:spChg chg="mod">
          <ac:chgData name="Kristof Kenesei" userId="86ddabd5c1006398" providerId="LiveId" clId="{759D8D9A-36F0-417D-BBE2-0854181F15C3}" dt="2021-01-19T09:52:25.344" v="3125" actId="20577"/>
          <ac:spMkLst>
            <pc:docMk/>
            <pc:sldMk cId="4189027117" sldId="271"/>
            <ac:spMk id="3" creationId="{6A76B6CA-270E-4B15-A827-8C6AC5D26EAF}"/>
          </ac:spMkLst>
        </pc:spChg>
      </pc:sldChg>
      <pc:sldChg chg="modNotesTx">
        <pc:chgData name="Kristof Kenesei" userId="86ddabd5c1006398" providerId="LiveId" clId="{759D8D9A-36F0-417D-BBE2-0854181F15C3}" dt="2021-01-19T09:52:50.818" v="3138" actId="20577"/>
        <pc:sldMkLst>
          <pc:docMk/>
          <pc:sldMk cId="1514126466" sldId="272"/>
        </pc:sldMkLst>
      </pc:sldChg>
      <pc:sldChg chg="modNotesTx">
        <pc:chgData name="Kristof Kenesei" userId="86ddabd5c1006398" providerId="LiveId" clId="{759D8D9A-36F0-417D-BBE2-0854181F15C3}" dt="2021-01-18T16:52:11.297" v="586" actId="20577"/>
        <pc:sldMkLst>
          <pc:docMk/>
          <pc:sldMk cId="3553952000" sldId="273"/>
        </pc:sldMkLst>
      </pc:sldChg>
      <pc:sldChg chg="modNotesTx">
        <pc:chgData name="Kristof Kenesei" userId="86ddabd5c1006398" providerId="LiveId" clId="{759D8D9A-36F0-417D-BBE2-0854181F15C3}" dt="2021-01-19T09:51:52.143" v="3071" actId="20577"/>
        <pc:sldMkLst>
          <pc:docMk/>
          <pc:sldMk cId="560972178" sldId="274"/>
        </pc:sldMkLst>
      </pc:sldChg>
      <pc:sldChg chg="modNotesTx">
        <pc:chgData name="Kristof Kenesei" userId="86ddabd5c1006398" providerId="LiveId" clId="{759D8D9A-36F0-417D-BBE2-0854181F15C3}" dt="2021-01-19T08:55:38.646" v="2698" actId="5793"/>
        <pc:sldMkLst>
          <pc:docMk/>
          <pc:sldMk cId="1580506790" sldId="275"/>
        </pc:sldMkLst>
      </pc:sldChg>
      <pc:sldChg chg="modNotesTx">
        <pc:chgData name="Kristof Kenesei" userId="86ddabd5c1006398" providerId="LiveId" clId="{759D8D9A-36F0-417D-BBE2-0854181F15C3}" dt="2021-01-19T09:58:11.299" v="3495" actId="20577"/>
        <pc:sldMkLst>
          <pc:docMk/>
          <pc:sldMk cId="1845992292" sldId="276"/>
        </pc:sldMkLst>
      </pc:sldChg>
      <pc:sldChg chg="modNotesTx">
        <pc:chgData name="Kristof Kenesei" userId="86ddabd5c1006398" providerId="LiveId" clId="{759D8D9A-36F0-417D-BBE2-0854181F15C3}" dt="2021-01-18T20:45:12.026" v="2426" actId="20577"/>
        <pc:sldMkLst>
          <pc:docMk/>
          <pc:sldMk cId="586276211" sldId="277"/>
        </pc:sldMkLst>
      </pc:sldChg>
      <pc:sldChg chg="modNotesTx">
        <pc:chgData name="Kristof Kenesei" userId="86ddabd5c1006398" providerId="LiveId" clId="{759D8D9A-36F0-417D-BBE2-0854181F15C3}" dt="2021-01-19T09:58:33.787" v="3496" actId="15"/>
        <pc:sldMkLst>
          <pc:docMk/>
          <pc:sldMk cId="3031817711" sldId="278"/>
        </pc:sldMkLst>
      </pc:sldChg>
      <pc:sldChg chg="addSp delSp modSp del mod modNotesTx">
        <pc:chgData name="Kristof Kenesei" userId="86ddabd5c1006398" providerId="LiveId" clId="{759D8D9A-36F0-417D-BBE2-0854181F15C3}" dt="2021-01-18T20:45:54.173" v="2460" actId="2696"/>
        <pc:sldMkLst>
          <pc:docMk/>
          <pc:sldMk cId="237098422" sldId="279"/>
        </pc:sldMkLst>
        <pc:spChg chg="mod">
          <ac:chgData name="Kristof Kenesei" userId="86ddabd5c1006398" providerId="LiveId" clId="{759D8D9A-36F0-417D-BBE2-0854181F15C3}" dt="2021-01-18T13:58:23.610" v="279" actId="14100"/>
          <ac:spMkLst>
            <pc:docMk/>
            <pc:sldMk cId="237098422" sldId="279"/>
            <ac:spMk id="3" creationId="{6A76B6CA-270E-4B15-A827-8C6AC5D26EAF}"/>
          </ac:spMkLst>
        </pc:spChg>
        <pc:spChg chg="add del mod">
          <ac:chgData name="Kristof Kenesei" userId="86ddabd5c1006398" providerId="LiveId" clId="{759D8D9A-36F0-417D-BBE2-0854181F15C3}" dt="2021-01-18T13:56:44.845" v="211" actId="478"/>
          <ac:spMkLst>
            <pc:docMk/>
            <pc:sldMk cId="237098422" sldId="279"/>
            <ac:spMk id="5" creationId="{30892F96-2D84-4D6D-BCB6-36BFB739CA9E}"/>
          </ac:spMkLst>
        </pc:spChg>
        <pc:picChg chg="add mod">
          <ac:chgData name="Kristof Kenesei" userId="86ddabd5c1006398" providerId="LiveId" clId="{759D8D9A-36F0-417D-BBE2-0854181F15C3}" dt="2021-01-18T13:58:34.112" v="280" actId="1076"/>
          <ac:picMkLst>
            <pc:docMk/>
            <pc:sldMk cId="237098422" sldId="279"/>
            <ac:picMk id="7" creationId="{87EBF967-D2C6-4188-ACC0-913C2D1882B6}"/>
          </ac:picMkLst>
        </pc:picChg>
      </pc:sldChg>
      <pc:sldChg chg="addSp delSp modSp mod modNotesTx">
        <pc:chgData name="Kristof Kenesei" userId="86ddabd5c1006398" providerId="LiveId" clId="{759D8D9A-36F0-417D-BBE2-0854181F15C3}" dt="2021-01-19T09:56:29.261" v="3375" actId="20577"/>
        <pc:sldMkLst>
          <pc:docMk/>
          <pc:sldMk cId="1170206127" sldId="281"/>
        </pc:sldMkLst>
        <pc:spChg chg="mod">
          <ac:chgData name="Kristof Kenesei" userId="86ddabd5c1006398" providerId="LiveId" clId="{759D8D9A-36F0-417D-BBE2-0854181F15C3}" dt="2021-01-18T14:07:25.391" v="297" actId="114"/>
          <ac:spMkLst>
            <pc:docMk/>
            <pc:sldMk cId="1170206127" sldId="281"/>
            <ac:spMk id="13" creationId="{F01CC1EA-418B-4915-B00F-1577D2EC289F}"/>
          </ac:spMkLst>
        </pc:spChg>
        <pc:spChg chg="add mod">
          <ac:chgData name="Kristof Kenesei" userId="86ddabd5c1006398" providerId="LiveId" clId="{759D8D9A-36F0-417D-BBE2-0854181F15C3}" dt="2021-01-18T17:33:46.770" v="1047" actId="20577"/>
          <ac:spMkLst>
            <pc:docMk/>
            <pc:sldMk cId="1170206127" sldId="281"/>
            <ac:spMk id="19" creationId="{33B3D6D1-D130-47EB-836F-A41F6C0B70BE}"/>
          </ac:spMkLst>
        </pc:spChg>
        <pc:picChg chg="add del mod">
          <ac:chgData name="Kristof Kenesei" userId="86ddabd5c1006398" providerId="LiveId" clId="{759D8D9A-36F0-417D-BBE2-0854181F15C3}" dt="2021-01-18T17:29:20.509" v="954" actId="478"/>
          <ac:picMkLst>
            <pc:docMk/>
            <pc:sldMk cId="1170206127" sldId="281"/>
            <ac:picMk id="7" creationId="{6F5A8432-3C55-4C12-BA27-10BDAA1EEA0F}"/>
          </ac:picMkLst>
        </pc:picChg>
        <pc:picChg chg="add mod">
          <ac:chgData name="Kristof Kenesei" userId="86ddabd5c1006398" providerId="LiveId" clId="{759D8D9A-36F0-417D-BBE2-0854181F15C3}" dt="2021-01-18T17:30:33.533" v="966" actId="1076"/>
          <ac:picMkLst>
            <pc:docMk/>
            <pc:sldMk cId="1170206127" sldId="281"/>
            <ac:picMk id="14" creationId="{FE22B7AC-23A0-4106-92C4-E0BE8C514299}"/>
          </ac:picMkLst>
        </pc:picChg>
      </pc:sldChg>
      <pc:sldChg chg="modNotesTx">
        <pc:chgData name="Kristof Kenesei" userId="86ddabd5c1006398" providerId="LiveId" clId="{759D8D9A-36F0-417D-BBE2-0854181F15C3}" dt="2021-01-18T16:54:03.201" v="611" actId="14"/>
        <pc:sldMkLst>
          <pc:docMk/>
          <pc:sldMk cId="1224800094" sldId="284"/>
        </pc:sldMkLst>
      </pc:sldChg>
      <pc:sldChg chg="modSp mod modNotesTx">
        <pc:chgData name="Kristof Kenesei" userId="86ddabd5c1006398" providerId="LiveId" clId="{759D8D9A-36F0-417D-BBE2-0854181F15C3}" dt="2021-01-19T09:54:38.837" v="3242" actId="20577"/>
        <pc:sldMkLst>
          <pc:docMk/>
          <pc:sldMk cId="1578852887" sldId="288"/>
        </pc:sldMkLst>
        <pc:spChg chg="mod">
          <ac:chgData name="Kristof Kenesei" userId="86ddabd5c1006398" providerId="LiveId" clId="{759D8D9A-36F0-417D-BBE2-0854181F15C3}" dt="2021-01-18T20:42:46.335" v="2243" actId="20577"/>
          <ac:spMkLst>
            <pc:docMk/>
            <pc:sldMk cId="1578852887" sldId="288"/>
            <ac:spMk id="3" creationId="{6A76B6CA-270E-4B15-A827-8C6AC5D26EAF}"/>
          </ac:spMkLst>
        </pc:spChg>
      </pc:sldChg>
      <pc:sldChg chg="modNotesTx">
        <pc:chgData name="Kristof Kenesei" userId="86ddabd5c1006398" providerId="LiveId" clId="{759D8D9A-36F0-417D-BBE2-0854181F15C3}" dt="2021-01-19T09:51:31.301" v="3063" actId="20577"/>
        <pc:sldMkLst>
          <pc:docMk/>
          <pc:sldMk cId="53985534" sldId="290"/>
        </pc:sldMkLst>
      </pc:sldChg>
      <pc:sldChg chg="modNotesTx">
        <pc:chgData name="Kristof Kenesei" userId="86ddabd5c1006398" providerId="LiveId" clId="{759D8D9A-36F0-417D-BBE2-0854181F15C3}" dt="2021-01-18T16:48:41.183" v="560" actId="14"/>
        <pc:sldMkLst>
          <pc:docMk/>
          <pc:sldMk cId="1900442053" sldId="291"/>
        </pc:sldMkLst>
      </pc:sldChg>
      <pc:sldChg chg="modNotesTx">
        <pc:chgData name="Kristof Kenesei" userId="86ddabd5c1006398" providerId="LiveId" clId="{759D8D9A-36F0-417D-BBE2-0854181F15C3}" dt="2021-01-18T16:54:38.254" v="621" actId="20577"/>
        <pc:sldMkLst>
          <pc:docMk/>
          <pc:sldMk cId="603732028" sldId="292"/>
        </pc:sldMkLst>
      </pc:sldChg>
    </pc:docChg>
  </pc:docChgLst>
  <pc:docChgLst>
    <pc:chgData name="Kristof Kenesei" userId="86ddabd5c1006398" providerId="LiveId" clId="{606D0D0A-17E1-480C-9F2D-9181A1FB5407}"/>
    <pc:docChg chg="undo redo custSel addSld delSld modSld modMainMaster">
      <pc:chgData name="Kristof Kenesei" userId="86ddabd5c1006398" providerId="LiveId" clId="{606D0D0A-17E1-480C-9F2D-9181A1FB5407}" dt="2021-01-15T11:01:58.986" v="6047" actId="20577"/>
      <pc:docMkLst>
        <pc:docMk/>
      </pc:docMkLst>
      <pc:sldChg chg="addSp modSp mod modTransition setBg">
        <pc:chgData name="Kristof Kenesei" userId="86ddabd5c1006398" providerId="LiveId" clId="{606D0D0A-17E1-480C-9F2D-9181A1FB5407}" dt="2021-01-12T09:50:18.850" v="3073"/>
        <pc:sldMkLst>
          <pc:docMk/>
          <pc:sldMk cId="3008689533" sldId="256"/>
        </pc:sldMkLst>
        <pc:cxnChg chg="add mod">
          <ac:chgData name="Kristof Kenesei" userId="86ddabd5c1006398" providerId="LiveId" clId="{606D0D0A-17E1-480C-9F2D-9181A1FB5407}" dt="2021-01-12T09:44:32.235" v="2991" actId="12788"/>
          <ac:cxnSpMkLst>
            <pc:docMk/>
            <pc:sldMk cId="3008689533" sldId="256"/>
            <ac:cxnSpMk id="6" creationId="{0A1B1CCF-9968-4E91-8C1A-18956B9C169E}"/>
          </ac:cxnSpMkLst>
        </pc:cxnChg>
      </pc:sldChg>
      <pc:sldChg chg="addSp modSp mod modTransition setBg">
        <pc:chgData name="Kristof Kenesei" userId="86ddabd5c1006398" providerId="LiveId" clId="{606D0D0A-17E1-480C-9F2D-9181A1FB5407}" dt="2021-01-15T08:28:06.109" v="4246" actId="12"/>
        <pc:sldMkLst>
          <pc:docMk/>
          <pc:sldMk cId="2988349919" sldId="257"/>
        </pc:sldMkLst>
        <pc:spChg chg="mod">
          <ac:chgData name="Kristof Kenesei" userId="86ddabd5c1006398" providerId="LiveId" clId="{606D0D0A-17E1-480C-9F2D-9181A1FB5407}" dt="2021-01-15T08:28:06.109" v="4246" actId="12"/>
          <ac:spMkLst>
            <pc:docMk/>
            <pc:sldMk cId="2988349919" sldId="257"/>
            <ac:spMk id="3" creationId="{6A76B6CA-270E-4B15-A827-8C6AC5D26EAF}"/>
          </ac:spMkLst>
        </pc:spChg>
        <pc:cxnChg chg="add mod">
          <ac:chgData name="Kristof Kenesei" userId="86ddabd5c1006398" providerId="LiveId" clId="{606D0D0A-17E1-480C-9F2D-9181A1FB5407}" dt="2021-01-12T09:46:01.115" v="3009" actId="1035"/>
          <ac:cxnSpMkLst>
            <pc:docMk/>
            <pc:sldMk cId="2988349919" sldId="257"/>
            <ac:cxnSpMk id="4" creationId="{5992DF05-76CE-467B-9C76-0451B2147F6E}"/>
          </ac:cxnSpMkLst>
        </pc:cxnChg>
      </pc:sldChg>
      <pc:sldChg chg="addSp delSp modSp mod modTransition">
        <pc:chgData name="Kristof Kenesei" userId="86ddabd5c1006398" providerId="LiveId" clId="{606D0D0A-17E1-480C-9F2D-9181A1FB5407}" dt="2021-01-15T09:59:17.974" v="5669" actId="20577"/>
        <pc:sldMkLst>
          <pc:docMk/>
          <pc:sldMk cId="4254676652" sldId="258"/>
        </pc:sldMkLst>
        <pc:spChg chg="mod">
          <ac:chgData name="Kristof Kenesei" userId="86ddabd5c1006398" providerId="LiveId" clId="{606D0D0A-17E1-480C-9F2D-9181A1FB5407}" dt="2021-01-15T09:59:17.974" v="5669" actId="20577"/>
          <ac:spMkLst>
            <pc:docMk/>
            <pc:sldMk cId="4254676652" sldId="258"/>
            <ac:spMk id="3" creationId="{6A76B6CA-270E-4B15-A827-8C6AC5D26EAF}"/>
          </ac:spMkLst>
        </pc:spChg>
        <pc:spChg chg="add mod">
          <ac:chgData name="Kristof Kenesei" userId="86ddabd5c1006398" providerId="LiveId" clId="{606D0D0A-17E1-480C-9F2D-9181A1FB5407}" dt="2021-01-12T10:10:01.700" v="3172" actId="164"/>
          <ac:spMkLst>
            <pc:docMk/>
            <pc:sldMk cId="4254676652" sldId="258"/>
            <ac:spMk id="10" creationId="{87A46DE3-7982-4528-83F5-AAAB244C1AB2}"/>
          </ac:spMkLst>
        </pc:spChg>
        <pc:spChg chg="add mod">
          <ac:chgData name="Kristof Kenesei" userId="86ddabd5c1006398" providerId="LiveId" clId="{606D0D0A-17E1-480C-9F2D-9181A1FB5407}" dt="2021-01-12T10:10:01.700" v="3172" actId="164"/>
          <ac:spMkLst>
            <pc:docMk/>
            <pc:sldMk cId="4254676652" sldId="258"/>
            <ac:spMk id="12" creationId="{BA346730-8B3C-4AB8-8A69-B57D0A1B7BC3}"/>
          </ac:spMkLst>
        </pc:spChg>
        <pc:spChg chg="add mod">
          <ac:chgData name="Kristof Kenesei" userId="86ddabd5c1006398" providerId="LiveId" clId="{606D0D0A-17E1-480C-9F2D-9181A1FB5407}" dt="2021-01-12T10:10:01.700" v="3172" actId="164"/>
          <ac:spMkLst>
            <pc:docMk/>
            <pc:sldMk cId="4254676652" sldId="258"/>
            <ac:spMk id="13" creationId="{7C78C1A0-7D26-4C09-B38E-55B44051BE90}"/>
          </ac:spMkLst>
        </pc:spChg>
        <pc:spChg chg="add mod">
          <ac:chgData name="Kristof Kenesei" userId="86ddabd5c1006398" providerId="LiveId" clId="{606D0D0A-17E1-480C-9F2D-9181A1FB5407}" dt="2021-01-12T10:10:01.700" v="3172" actId="164"/>
          <ac:spMkLst>
            <pc:docMk/>
            <pc:sldMk cId="4254676652" sldId="258"/>
            <ac:spMk id="14" creationId="{98CAB914-3563-46D1-9248-9991062ADAD4}"/>
          </ac:spMkLst>
        </pc:spChg>
        <pc:spChg chg="add mod">
          <ac:chgData name="Kristof Kenesei" userId="86ddabd5c1006398" providerId="LiveId" clId="{606D0D0A-17E1-480C-9F2D-9181A1FB5407}" dt="2021-01-12T10:10:01.700" v="3172" actId="164"/>
          <ac:spMkLst>
            <pc:docMk/>
            <pc:sldMk cId="4254676652" sldId="258"/>
            <ac:spMk id="15" creationId="{9B6759F7-6FD6-4D95-8BD6-9E300FFBD08A}"/>
          </ac:spMkLst>
        </pc:spChg>
        <pc:spChg chg="add mod">
          <ac:chgData name="Kristof Kenesei" userId="86ddabd5c1006398" providerId="LiveId" clId="{606D0D0A-17E1-480C-9F2D-9181A1FB5407}" dt="2021-01-12T10:10:01.700" v="3172" actId="164"/>
          <ac:spMkLst>
            <pc:docMk/>
            <pc:sldMk cId="4254676652" sldId="258"/>
            <ac:spMk id="16" creationId="{67EF0AA8-8681-40F8-A1AE-B4DA802829A1}"/>
          </ac:spMkLst>
        </pc:spChg>
        <pc:grpChg chg="add mod">
          <ac:chgData name="Kristof Kenesei" userId="86ddabd5c1006398" providerId="LiveId" clId="{606D0D0A-17E1-480C-9F2D-9181A1FB5407}" dt="2021-01-12T10:10:51.092" v="3177" actId="1076"/>
          <ac:grpSpMkLst>
            <pc:docMk/>
            <pc:sldMk cId="4254676652" sldId="258"/>
            <ac:grpSpMk id="54" creationId="{1F1B99FB-7406-4942-B337-4805ABF891EC}"/>
          </ac:grpSpMkLst>
        </pc:grpChg>
        <pc:picChg chg="add del">
          <ac:chgData name="Kristof Kenesei" userId="86ddabd5c1006398" providerId="LiveId" clId="{606D0D0A-17E1-480C-9F2D-9181A1FB5407}" dt="2021-01-12T09:57:05.388" v="3085" actId="478"/>
          <ac:picMkLst>
            <pc:docMk/>
            <pc:sldMk cId="4254676652" sldId="258"/>
            <ac:picMk id="9" creationId="{E9507F3C-3681-4954-98F3-9CB94F07A681}"/>
          </ac:picMkLst>
        </pc:picChg>
        <pc:picChg chg="add del mod">
          <ac:chgData name="Kristof Kenesei" userId="86ddabd5c1006398" providerId="LiveId" clId="{606D0D0A-17E1-480C-9F2D-9181A1FB5407}" dt="2021-01-12T09:58:26.416" v="3088" actId="478"/>
          <ac:picMkLst>
            <pc:docMk/>
            <pc:sldMk cId="4254676652" sldId="258"/>
            <ac:picMk id="1026" creationId="{89C2EA64-DF96-470A-BB9A-8A416CDC6A45}"/>
          </ac:picMkLst>
        </pc:picChg>
        <pc:cxnChg chg="add del mod">
          <ac:chgData name="Kristof Kenesei" userId="86ddabd5c1006398" providerId="LiveId" clId="{606D0D0A-17E1-480C-9F2D-9181A1FB5407}" dt="2021-01-12T09:46:31.220" v="3012" actId="478"/>
          <ac:cxnSpMkLst>
            <pc:docMk/>
            <pc:sldMk cId="4254676652" sldId="258"/>
            <ac:cxnSpMk id="4" creationId="{42072E9C-8E10-4A84-9380-607E387BF803}"/>
          </ac:cxnSpMkLst>
        </pc:cxnChg>
        <pc:cxnChg chg="add mod">
          <ac:chgData name="Kristof Kenesei" userId="86ddabd5c1006398" providerId="LiveId" clId="{606D0D0A-17E1-480C-9F2D-9181A1FB5407}" dt="2021-01-12T09:46:42.668" v="3015" actId="14100"/>
          <ac:cxnSpMkLst>
            <pc:docMk/>
            <pc:sldMk cId="4254676652" sldId="258"/>
            <ac:cxnSpMk id="5" creationId="{DEF8BA0B-0A5C-4D33-A1CF-B8AB492C0F87}"/>
          </ac:cxnSpMkLst>
        </pc:cxnChg>
        <pc:cxnChg chg="add mod">
          <ac:chgData name="Kristof Kenesei" userId="86ddabd5c1006398" providerId="LiveId" clId="{606D0D0A-17E1-480C-9F2D-9181A1FB5407}" dt="2021-01-12T10:10:01.700" v="3172" actId="164"/>
          <ac:cxnSpMkLst>
            <pc:docMk/>
            <pc:sldMk cId="4254676652" sldId="258"/>
            <ac:cxnSpMk id="17" creationId="{F7F2907C-5B0B-4C8D-94E8-68D4DD600AD7}"/>
          </ac:cxnSpMkLst>
        </pc:cxnChg>
        <pc:cxnChg chg="add mod">
          <ac:chgData name="Kristof Kenesei" userId="86ddabd5c1006398" providerId="LiveId" clId="{606D0D0A-17E1-480C-9F2D-9181A1FB5407}" dt="2021-01-12T10:10:01.700" v="3172" actId="164"/>
          <ac:cxnSpMkLst>
            <pc:docMk/>
            <pc:sldMk cId="4254676652" sldId="258"/>
            <ac:cxnSpMk id="19" creationId="{4A7CBDD1-6E11-4164-975E-4C0D29298F11}"/>
          </ac:cxnSpMkLst>
        </pc:cxnChg>
        <pc:cxnChg chg="add mod">
          <ac:chgData name="Kristof Kenesei" userId="86ddabd5c1006398" providerId="LiveId" clId="{606D0D0A-17E1-480C-9F2D-9181A1FB5407}" dt="2021-01-12T10:10:01.700" v="3172" actId="164"/>
          <ac:cxnSpMkLst>
            <pc:docMk/>
            <pc:sldMk cId="4254676652" sldId="258"/>
            <ac:cxnSpMk id="22" creationId="{A0200F1D-C8F2-453B-A334-67462F084E0E}"/>
          </ac:cxnSpMkLst>
        </pc:cxnChg>
        <pc:cxnChg chg="add mod">
          <ac:chgData name="Kristof Kenesei" userId="86ddabd5c1006398" providerId="LiveId" clId="{606D0D0A-17E1-480C-9F2D-9181A1FB5407}" dt="2021-01-12T10:10:01.700" v="3172" actId="164"/>
          <ac:cxnSpMkLst>
            <pc:docMk/>
            <pc:sldMk cId="4254676652" sldId="258"/>
            <ac:cxnSpMk id="27" creationId="{08CC2CBA-4319-4A97-AC6C-CC842961CBC5}"/>
          </ac:cxnSpMkLst>
        </pc:cxnChg>
        <pc:cxnChg chg="add mod">
          <ac:chgData name="Kristof Kenesei" userId="86ddabd5c1006398" providerId="LiveId" clId="{606D0D0A-17E1-480C-9F2D-9181A1FB5407}" dt="2021-01-12T10:10:01.700" v="3172" actId="164"/>
          <ac:cxnSpMkLst>
            <pc:docMk/>
            <pc:sldMk cId="4254676652" sldId="258"/>
            <ac:cxnSpMk id="29" creationId="{29B37E9A-AC1E-4A8E-B768-07D52BBAE313}"/>
          </ac:cxnSpMkLst>
        </pc:cxnChg>
        <pc:cxnChg chg="add mod">
          <ac:chgData name="Kristof Kenesei" userId="86ddabd5c1006398" providerId="LiveId" clId="{606D0D0A-17E1-480C-9F2D-9181A1FB5407}" dt="2021-01-12T10:10:01.700" v="3172" actId="164"/>
          <ac:cxnSpMkLst>
            <pc:docMk/>
            <pc:sldMk cId="4254676652" sldId="258"/>
            <ac:cxnSpMk id="36" creationId="{8047CD45-9C33-41FF-A204-A97F8E53F9E1}"/>
          </ac:cxnSpMkLst>
        </pc:cxnChg>
        <pc:cxnChg chg="add mod">
          <ac:chgData name="Kristof Kenesei" userId="86ddabd5c1006398" providerId="LiveId" clId="{606D0D0A-17E1-480C-9F2D-9181A1FB5407}" dt="2021-01-12T10:10:01.700" v="3172" actId="164"/>
          <ac:cxnSpMkLst>
            <pc:docMk/>
            <pc:sldMk cId="4254676652" sldId="258"/>
            <ac:cxnSpMk id="39" creationId="{CB2B752B-6C58-401F-A789-DB1C13761664}"/>
          </ac:cxnSpMkLst>
        </pc:cxnChg>
      </pc:sldChg>
      <pc:sldChg chg="addSp delSp modSp del mod modTransition">
        <pc:chgData name="Kristof Kenesei" userId="86ddabd5c1006398" providerId="LiveId" clId="{606D0D0A-17E1-480C-9F2D-9181A1FB5407}" dt="2021-01-14T13:59:11.466" v="4226" actId="47"/>
        <pc:sldMkLst>
          <pc:docMk/>
          <pc:sldMk cId="2680829759" sldId="259"/>
        </pc:sldMkLst>
        <pc:cxnChg chg="add del mod">
          <ac:chgData name="Kristof Kenesei" userId="86ddabd5c1006398" providerId="LiveId" clId="{606D0D0A-17E1-480C-9F2D-9181A1FB5407}" dt="2021-01-12T09:46:18.605" v="3010" actId="478"/>
          <ac:cxnSpMkLst>
            <pc:docMk/>
            <pc:sldMk cId="2680829759" sldId="259"/>
            <ac:cxnSpMk id="6" creationId="{2F690554-6B06-434E-A0CA-71FF9FA934A9}"/>
          </ac:cxnSpMkLst>
        </pc:cxnChg>
        <pc:cxnChg chg="add mod">
          <ac:chgData name="Kristof Kenesei" userId="86ddabd5c1006398" providerId="LiveId" clId="{606D0D0A-17E1-480C-9F2D-9181A1FB5407}" dt="2021-01-12T09:46:24.728" v="3011"/>
          <ac:cxnSpMkLst>
            <pc:docMk/>
            <pc:sldMk cId="2680829759" sldId="259"/>
            <ac:cxnSpMk id="7" creationId="{D3C6675A-3192-422E-934E-440665D5C755}"/>
          </ac:cxnSpMkLst>
        </pc:cxnChg>
      </pc:sldChg>
      <pc:sldChg chg="addSp modSp mod modTransition">
        <pc:chgData name="Kristof Kenesei" userId="86ddabd5c1006398" providerId="LiveId" clId="{606D0D0A-17E1-480C-9F2D-9181A1FB5407}" dt="2021-01-15T10:00:18.511" v="5675" actId="20577"/>
        <pc:sldMkLst>
          <pc:docMk/>
          <pc:sldMk cId="1947157861" sldId="260"/>
        </pc:sldMkLst>
        <pc:spChg chg="mod">
          <ac:chgData name="Kristof Kenesei" userId="86ddabd5c1006398" providerId="LiveId" clId="{606D0D0A-17E1-480C-9F2D-9181A1FB5407}" dt="2021-01-15T10:00:18.511" v="5675" actId="20577"/>
          <ac:spMkLst>
            <pc:docMk/>
            <pc:sldMk cId="1947157861" sldId="260"/>
            <ac:spMk id="3" creationId="{6A76B6CA-270E-4B15-A827-8C6AC5D26EAF}"/>
          </ac:spMkLst>
        </pc:spChg>
        <pc:picChg chg="add mod">
          <ac:chgData name="Kristof Kenesei" userId="86ddabd5c1006398" providerId="LiveId" clId="{606D0D0A-17E1-480C-9F2D-9181A1FB5407}" dt="2021-01-12T10:18:15.511" v="3247" actId="1076"/>
          <ac:picMkLst>
            <pc:docMk/>
            <pc:sldMk cId="1947157861" sldId="260"/>
            <ac:picMk id="6" creationId="{4C07FFA1-2A19-4DC4-B4ED-04A56F50F09E}"/>
          </ac:picMkLst>
        </pc:picChg>
        <pc:picChg chg="add mod">
          <ac:chgData name="Kristof Kenesei" userId="86ddabd5c1006398" providerId="LiveId" clId="{606D0D0A-17E1-480C-9F2D-9181A1FB5407}" dt="2021-01-12T10:18:15.511" v="3247" actId="1076"/>
          <ac:picMkLst>
            <pc:docMk/>
            <pc:sldMk cId="1947157861" sldId="260"/>
            <ac:picMk id="2050" creationId="{E5324486-0C65-4DE8-9976-850DA8110C80}"/>
          </ac:picMkLst>
        </pc:picChg>
        <pc:cxnChg chg="add mod">
          <ac:chgData name="Kristof Kenesei" userId="86ddabd5c1006398" providerId="LiveId" clId="{606D0D0A-17E1-480C-9F2D-9181A1FB5407}" dt="2021-01-12T09:46:49.453" v="3016"/>
          <ac:cxnSpMkLst>
            <pc:docMk/>
            <pc:sldMk cId="1947157861" sldId="260"/>
            <ac:cxnSpMk id="4" creationId="{65E81D07-CB64-4E76-8F6F-61C2994E8E71}"/>
          </ac:cxnSpMkLst>
        </pc:cxnChg>
      </pc:sldChg>
      <pc:sldChg chg="addSp modSp mod modTransition">
        <pc:chgData name="Kristof Kenesei" userId="86ddabd5c1006398" providerId="LiveId" clId="{606D0D0A-17E1-480C-9F2D-9181A1FB5407}" dt="2021-01-15T10:02:04.907" v="5718" actId="1076"/>
        <pc:sldMkLst>
          <pc:docMk/>
          <pc:sldMk cId="3520010942" sldId="261"/>
        </pc:sldMkLst>
        <pc:spChg chg="mod">
          <ac:chgData name="Kristof Kenesei" userId="86ddabd5c1006398" providerId="LiveId" clId="{606D0D0A-17E1-480C-9F2D-9181A1FB5407}" dt="2021-01-15T10:01:59.045" v="5717" actId="20577"/>
          <ac:spMkLst>
            <pc:docMk/>
            <pc:sldMk cId="3520010942" sldId="261"/>
            <ac:spMk id="3" creationId="{6A76B6CA-270E-4B15-A827-8C6AC5D26EAF}"/>
          </ac:spMkLst>
        </pc:spChg>
        <pc:spChg chg="add mod">
          <ac:chgData name="Kristof Kenesei" userId="86ddabd5c1006398" providerId="LiveId" clId="{606D0D0A-17E1-480C-9F2D-9181A1FB5407}" dt="2021-01-15T10:02:04.907" v="5718" actId="1076"/>
          <ac:spMkLst>
            <pc:docMk/>
            <pc:sldMk cId="3520010942" sldId="261"/>
            <ac:spMk id="7" creationId="{07142F66-6504-4976-B1A7-E9C8EFF58F5E}"/>
          </ac:spMkLst>
        </pc:spChg>
        <pc:grpChg chg="add mod">
          <ac:chgData name="Kristof Kenesei" userId="86ddabd5c1006398" providerId="LiveId" clId="{606D0D0A-17E1-480C-9F2D-9181A1FB5407}" dt="2021-01-15T10:02:04.907" v="5718" actId="1076"/>
          <ac:grpSpMkLst>
            <pc:docMk/>
            <pc:sldMk cId="3520010942" sldId="261"/>
            <ac:grpSpMk id="6" creationId="{95DDA456-5E0B-47A7-A93A-4C99EA280FC0}"/>
          </ac:grpSpMkLst>
        </pc:grpChg>
        <pc:picChg chg="add mod">
          <ac:chgData name="Kristof Kenesei" userId="86ddabd5c1006398" providerId="LiveId" clId="{606D0D0A-17E1-480C-9F2D-9181A1FB5407}" dt="2021-01-15T10:02:04.907" v="5718" actId="1076"/>
          <ac:picMkLst>
            <pc:docMk/>
            <pc:sldMk cId="3520010942" sldId="261"/>
            <ac:picMk id="3074" creationId="{274BD167-159B-4CAA-AC46-E75ED2C9F5A4}"/>
          </ac:picMkLst>
        </pc:picChg>
        <pc:cxnChg chg="add mod">
          <ac:chgData name="Kristof Kenesei" userId="86ddabd5c1006398" providerId="LiveId" clId="{606D0D0A-17E1-480C-9F2D-9181A1FB5407}" dt="2021-01-12T09:46:50.848" v="3017"/>
          <ac:cxnSpMkLst>
            <pc:docMk/>
            <pc:sldMk cId="3520010942" sldId="261"/>
            <ac:cxnSpMk id="4" creationId="{8396BCBE-6487-4F92-8AC0-2621C7845B9F}"/>
          </ac:cxnSpMkLst>
        </pc:cxnChg>
      </pc:sldChg>
      <pc:sldChg chg="addSp delSp modSp mod modTransition">
        <pc:chgData name="Kristof Kenesei" userId="86ddabd5c1006398" providerId="LiveId" clId="{606D0D0A-17E1-480C-9F2D-9181A1FB5407}" dt="2021-01-15T10:03:23.604" v="5754" actId="20577"/>
        <pc:sldMkLst>
          <pc:docMk/>
          <pc:sldMk cId="3137058635" sldId="262"/>
        </pc:sldMkLst>
        <pc:spChg chg="mod">
          <ac:chgData name="Kristof Kenesei" userId="86ddabd5c1006398" providerId="LiveId" clId="{606D0D0A-17E1-480C-9F2D-9181A1FB5407}" dt="2021-01-15T10:02:51.556" v="5752" actId="20577"/>
          <ac:spMkLst>
            <pc:docMk/>
            <pc:sldMk cId="3137058635" sldId="262"/>
            <ac:spMk id="2" creationId="{A672BEE1-D228-499C-85CD-6D137249B68D}"/>
          </ac:spMkLst>
        </pc:spChg>
        <pc:spChg chg="mod">
          <ac:chgData name="Kristof Kenesei" userId="86ddabd5c1006398" providerId="LiveId" clId="{606D0D0A-17E1-480C-9F2D-9181A1FB5407}" dt="2021-01-15T10:03:23.604" v="5754" actId="20577"/>
          <ac:spMkLst>
            <pc:docMk/>
            <pc:sldMk cId="3137058635" sldId="262"/>
            <ac:spMk id="3" creationId="{6A76B6CA-270E-4B15-A827-8C6AC5D26EAF}"/>
          </ac:spMkLst>
        </pc:spChg>
        <pc:spChg chg="add del">
          <ac:chgData name="Kristof Kenesei" userId="86ddabd5c1006398" providerId="LiveId" clId="{606D0D0A-17E1-480C-9F2D-9181A1FB5407}" dt="2021-01-12T10:22:39.884" v="3295" actId="478"/>
          <ac:spMkLst>
            <pc:docMk/>
            <pc:sldMk cId="3137058635" sldId="262"/>
            <ac:spMk id="7" creationId="{3DB70AE4-4826-44B1-8454-43453519EEE1}"/>
          </ac:spMkLst>
        </pc:spChg>
        <pc:spChg chg="add mod">
          <ac:chgData name="Kristof Kenesei" userId="86ddabd5c1006398" providerId="LiveId" clId="{606D0D0A-17E1-480C-9F2D-9181A1FB5407}" dt="2021-01-15T09:38:16.309" v="5653" actId="1076"/>
          <ac:spMkLst>
            <pc:docMk/>
            <pc:sldMk cId="3137058635" sldId="262"/>
            <ac:spMk id="9" creationId="{EA7A455B-6A5F-4BBF-A20B-9863F6464A2C}"/>
          </ac:spMkLst>
        </pc:spChg>
        <pc:grpChg chg="add mod">
          <ac:chgData name="Kristof Kenesei" userId="86ddabd5c1006398" providerId="LiveId" clId="{606D0D0A-17E1-480C-9F2D-9181A1FB5407}" dt="2021-01-15T09:38:09.276" v="5651" actId="14100"/>
          <ac:grpSpMkLst>
            <pc:docMk/>
            <pc:sldMk cId="3137058635" sldId="262"/>
            <ac:grpSpMk id="8" creationId="{29F7C2FA-091B-4324-84C2-3590C5EE923A}"/>
          </ac:grpSpMkLst>
        </pc:grpChg>
        <pc:picChg chg="add mod">
          <ac:chgData name="Kristof Kenesei" userId="86ddabd5c1006398" providerId="LiveId" clId="{606D0D0A-17E1-480C-9F2D-9181A1FB5407}" dt="2021-01-15T09:38:09.276" v="5651" actId="14100"/>
          <ac:picMkLst>
            <pc:docMk/>
            <pc:sldMk cId="3137058635" sldId="262"/>
            <ac:picMk id="4098" creationId="{53C0946C-41E4-4607-A8C8-15098134418D}"/>
          </ac:picMkLst>
        </pc:picChg>
        <pc:cxnChg chg="add mod">
          <ac:chgData name="Kristof Kenesei" userId="86ddabd5c1006398" providerId="LiveId" clId="{606D0D0A-17E1-480C-9F2D-9181A1FB5407}" dt="2021-01-12T09:46:52.754" v="3018"/>
          <ac:cxnSpMkLst>
            <pc:docMk/>
            <pc:sldMk cId="3137058635" sldId="262"/>
            <ac:cxnSpMk id="4" creationId="{5F08D05B-1EB6-4F04-A8F9-D4C3B74285C3}"/>
          </ac:cxnSpMkLst>
        </pc:cxnChg>
      </pc:sldChg>
      <pc:sldChg chg="addSp modSp mod modTransition">
        <pc:chgData name="Kristof Kenesei" userId="86ddabd5c1006398" providerId="LiveId" clId="{606D0D0A-17E1-480C-9F2D-9181A1FB5407}" dt="2021-01-15T09:37:56.957" v="5649" actId="1076"/>
        <pc:sldMkLst>
          <pc:docMk/>
          <pc:sldMk cId="980618701" sldId="263"/>
        </pc:sldMkLst>
        <pc:spChg chg="mod">
          <ac:chgData name="Kristof Kenesei" userId="86ddabd5c1006398" providerId="LiveId" clId="{606D0D0A-17E1-480C-9F2D-9181A1FB5407}" dt="2021-01-15T09:37:45.721" v="5647" actId="14100"/>
          <ac:spMkLst>
            <pc:docMk/>
            <pc:sldMk cId="980618701" sldId="263"/>
            <ac:spMk id="3" creationId="{6A76B6CA-270E-4B15-A827-8C6AC5D26EAF}"/>
          </ac:spMkLst>
        </pc:spChg>
        <pc:picChg chg="add mod modCrop">
          <ac:chgData name="Kristof Kenesei" userId="86ddabd5c1006398" providerId="LiveId" clId="{606D0D0A-17E1-480C-9F2D-9181A1FB5407}" dt="2021-01-15T09:37:56.957" v="5649" actId="1076"/>
          <ac:picMkLst>
            <pc:docMk/>
            <pc:sldMk cId="980618701" sldId="263"/>
            <ac:picMk id="5" creationId="{A2998AD2-EB3E-4716-BBE7-B063EB34D34B}"/>
          </ac:picMkLst>
        </pc:picChg>
        <pc:cxnChg chg="add mod">
          <ac:chgData name="Kristof Kenesei" userId="86ddabd5c1006398" providerId="LiveId" clId="{606D0D0A-17E1-480C-9F2D-9181A1FB5407}" dt="2021-01-12T09:46:55.013" v="3019"/>
          <ac:cxnSpMkLst>
            <pc:docMk/>
            <pc:sldMk cId="980618701" sldId="263"/>
            <ac:cxnSpMk id="4" creationId="{D5C74ED5-CE3F-40A7-82EA-5E60C606ADAC}"/>
          </ac:cxnSpMkLst>
        </pc:cxnChg>
      </pc:sldChg>
      <pc:sldChg chg="addSp modSp mod modTransition">
        <pc:chgData name="Kristof Kenesei" userId="86ddabd5c1006398" providerId="LiveId" clId="{606D0D0A-17E1-480C-9F2D-9181A1FB5407}" dt="2021-01-15T08:40:29.739" v="4557" actId="20577"/>
        <pc:sldMkLst>
          <pc:docMk/>
          <pc:sldMk cId="1641117073" sldId="264"/>
        </pc:sldMkLst>
        <pc:spChg chg="mod">
          <ac:chgData name="Kristof Kenesei" userId="86ddabd5c1006398" providerId="LiveId" clId="{606D0D0A-17E1-480C-9F2D-9181A1FB5407}" dt="2021-01-15T08:40:29.739" v="4557" actId="20577"/>
          <ac:spMkLst>
            <pc:docMk/>
            <pc:sldMk cId="1641117073" sldId="264"/>
            <ac:spMk id="3" creationId="{6A76B6CA-270E-4B15-A827-8C6AC5D26EAF}"/>
          </ac:spMkLst>
        </pc:spChg>
        <pc:cxnChg chg="add mod">
          <ac:chgData name="Kristof Kenesei" userId="86ddabd5c1006398" providerId="LiveId" clId="{606D0D0A-17E1-480C-9F2D-9181A1FB5407}" dt="2021-01-12T09:46:58.837" v="3021"/>
          <ac:cxnSpMkLst>
            <pc:docMk/>
            <pc:sldMk cId="1641117073" sldId="264"/>
            <ac:cxnSpMk id="4" creationId="{10E8247A-9FB2-4F26-BF83-44D90E863ACF}"/>
          </ac:cxnSpMkLst>
        </pc:cxnChg>
      </pc:sldChg>
      <pc:sldChg chg="addSp modSp mod modTransition">
        <pc:chgData name="Kristof Kenesei" userId="86ddabd5c1006398" providerId="LiveId" clId="{606D0D0A-17E1-480C-9F2D-9181A1FB5407}" dt="2021-01-15T10:18:24.979" v="5759" actId="20577"/>
        <pc:sldMkLst>
          <pc:docMk/>
          <pc:sldMk cId="2709755930" sldId="265"/>
        </pc:sldMkLst>
        <pc:spChg chg="mod">
          <ac:chgData name="Kristof Kenesei" userId="86ddabd5c1006398" providerId="LiveId" clId="{606D0D0A-17E1-480C-9F2D-9181A1FB5407}" dt="2021-01-15T10:18:24.979" v="5759" actId="20577"/>
          <ac:spMkLst>
            <pc:docMk/>
            <pc:sldMk cId="2709755930" sldId="265"/>
            <ac:spMk id="3" creationId="{6A76B6CA-270E-4B15-A827-8C6AC5D26EAF}"/>
          </ac:spMkLst>
        </pc:spChg>
        <pc:cxnChg chg="add mod">
          <ac:chgData name="Kristof Kenesei" userId="86ddabd5c1006398" providerId="LiveId" clId="{606D0D0A-17E1-480C-9F2D-9181A1FB5407}" dt="2021-01-12T09:47:10.369" v="3023"/>
          <ac:cxnSpMkLst>
            <pc:docMk/>
            <pc:sldMk cId="2709755930" sldId="265"/>
            <ac:cxnSpMk id="4" creationId="{8E04961F-0AC9-4353-9210-012D0CAA6A30}"/>
          </ac:cxnSpMkLst>
        </pc:cxnChg>
      </pc:sldChg>
      <pc:sldChg chg="addSp modSp add del mod modTransition">
        <pc:chgData name="Kristof Kenesei" userId="86ddabd5c1006398" providerId="LiveId" clId="{606D0D0A-17E1-480C-9F2D-9181A1FB5407}" dt="2021-01-15T08:45:32.810" v="4792" actId="47"/>
        <pc:sldMkLst>
          <pc:docMk/>
          <pc:sldMk cId="4153881800" sldId="266"/>
        </pc:sldMkLst>
        <pc:spChg chg="mod">
          <ac:chgData name="Kristof Kenesei" userId="86ddabd5c1006398" providerId="LiveId" clId="{606D0D0A-17E1-480C-9F2D-9181A1FB5407}" dt="2021-01-12T08:22:51.026" v="775" actId="20577"/>
          <ac:spMkLst>
            <pc:docMk/>
            <pc:sldMk cId="4153881800" sldId="266"/>
            <ac:spMk id="3" creationId="{6A76B6CA-270E-4B15-A827-8C6AC5D26EAF}"/>
          </ac:spMkLst>
        </pc:spChg>
        <pc:cxnChg chg="add mod">
          <ac:chgData name="Kristof Kenesei" userId="86ddabd5c1006398" providerId="LiveId" clId="{606D0D0A-17E1-480C-9F2D-9181A1FB5407}" dt="2021-01-12T09:48:46.824" v="3060" actId="14100"/>
          <ac:cxnSpMkLst>
            <pc:docMk/>
            <pc:sldMk cId="4153881800" sldId="266"/>
            <ac:cxnSpMk id="4" creationId="{51F014BB-B688-4909-9A35-8579C5645B3E}"/>
          </ac:cxnSpMkLst>
        </pc:cxnChg>
      </pc:sldChg>
      <pc:sldChg chg="addSp modSp add del mod modTransition">
        <pc:chgData name="Kristof Kenesei" userId="86ddabd5c1006398" providerId="LiveId" clId="{606D0D0A-17E1-480C-9F2D-9181A1FB5407}" dt="2021-01-15T08:45:32.810" v="4792" actId="47"/>
        <pc:sldMkLst>
          <pc:docMk/>
          <pc:sldMk cId="3249646648" sldId="267"/>
        </pc:sldMkLst>
        <pc:spChg chg="mod">
          <ac:chgData name="Kristof Kenesei" userId="86ddabd5c1006398" providerId="LiveId" clId="{606D0D0A-17E1-480C-9F2D-9181A1FB5407}" dt="2021-01-12T08:26:21.136" v="835" actId="20577"/>
          <ac:spMkLst>
            <pc:docMk/>
            <pc:sldMk cId="3249646648" sldId="267"/>
            <ac:spMk id="3" creationId="{6A76B6CA-270E-4B15-A827-8C6AC5D26EAF}"/>
          </ac:spMkLst>
        </pc:spChg>
        <pc:cxnChg chg="add mod">
          <ac:chgData name="Kristof Kenesei" userId="86ddabd5c1006398" providerId="LiveId" clId="{606D0D0A-17E1-480C-9F2D-9181A1FB5407}" dt="2021-01-12T09:48:52.424" v="3061"/>
          <ac:cxnSpMkLst>
            <pc:docMk/>
            <pc:sldMk cId="3249646648" sldId="267"/>
            <ac:cxnSpMk id="4" creationId="{E15669CD-9897-47ED-B5D4-6A4E18AA727C}"/>
          </ac:cxnSpMkLst>
        </pc:cxnChg>
      </pc:sldChg>
      <pc:sldChg chg="addSp modSp mod modTransition">
        <pc:chgData name="Kristof Kenesei" userId="86ddabd5c1006398" providerId="LiveId" clId="{606D0D0A-17E1-480C-9F2D-9181A1FB5407}" dt="2021-01-15T10:22:28.324" v="5932" actId="114"/>
        <pc:sldMkLst>
          <pc:docMk/>
          <pc:sldMk cId="4273470821" sldId="268"/>
        </pc:sldMkLst>
        <pc:spChg chg="mod">
          <ac:chgData name="Kristof Kenesei" userId="86ddabd5c1006398" providerId="LiveId" clId="{606D0D0A-17E1-480C-9F2D-9181A1FB5407}" dt="2021-01-15T10:22:28.324" v="5932" actId="114"/>
          <ac:spMkLst>
            <pc:docMk/>
            <pc:sldMk cId="4273470821" sldId="268"/>
            <ac:spMk id="3" creationId="{6A76B6CA-270E-4B15-A827-8C6AC5D26EAF}"/>
          </ac:spMkLst>
        </pc:spChg>
        <pc:picChg chg="add mod">
          <ac:chgData name="Kristof Kenesei" userId="86ddabd5c1006398" providerId="LiveId" clId="{606D0D0A-17E1-480C-9F2D-9181A1FB5407}" dt="2021-01-12T11:49:35.748" v="4224" actId="1076"/>
          <ac:picMkLst>
            <pc:docMk/>
            <pc:sldMk cId="4273470821" sldId="268"/>
            <ac:picMk id="6" creationId="{EA345D87-938D-4D56-A60B-A0164EBB43A5}"/>
          </ac:picMkLst>
        </pc:picChg>
        <pc:cxnChg chg="add mod">
          <ac:chgData name="Kristof Kenesei" userId="86ddabd5c1006398" providerId="LiveId" clId="{606D0D0A-17E1-480C-9F2D-9181A1FB5407}" dt="2021-01-12T09:47:14.694" v="3024"/>
          <ac:cxnSpMkLst>
            <pc:docMk/>
            <pc:sldMk cId="4273470821" sldId="268"/>
            <ac:cxnSpMk id="4" creationId="{7F8C8D11-9CF1-44D3-8944-85212FFBBF76}"/>
          </ac:cxnSpMkLst>
        </pc:cxnChg>
      </pc:sldChg>
      <pc:sldChg chg="addSp modSp mod modTransition">
        <pc:chgData name="Kristof Kenesei" userId="86ddabd5c1006398" providerId="LiveId" clId="{606D0D0A-17E1-480C-9F2D-9181A1FB5407}" dt="2021-01-15T08:40:17.862" v="4555" actId="20577"/>
        <pc:sldMkLst>
          <pc:docMk/>
          <pc:sldMk cId="2842714992" sldId="269"/>
        </pc:sldMkLst>
        <pc:spChg chg="mod">
          <ac:chgData name="Kristof Kenesei" userId="86ddabd5c1006398" providerId="LiveId" clId="{606D0D0A-17E1-480C-9F2D-9181A1FB5407}" dt="2021-01-15T08:40:17.862" v="4555" actId="20577"/>
          <ac:spMkLst>
            <pc:docMk/>
            <pc:sldMk cId="2842714992" sldId="269"/>
            <ac:spMk id="3" creationId="{6A76B6CA-270E-4B15-A827-8C6AC5D26EAF}"/>
          </ac:spMkLst>
        </pc:spChg>
        <pc:cxnChg chg="add mod">
          <ac:chgData name="Kristof Kenesei" userId="86ddabd5c1006398" providerId="LiveId" clId="{606D0D0A-17E1-480C-9F2D-9181A1FB5407}" dt="2021-01-12T09:47:00.660" v="3022"/>
          <ac:cxnSpMkLst>
            <pc:docMk/>
            <pc:sldMk cId="2842714992" sldId="269"/>
            <ac:cxnSpMk id="4" creationId="{2BC2B0D8-CB17-4189-9ECF-9F524E7721F0}"/>
          </ac:cxnSpMkLst>
        </pc:cxnChg>
      </pc:sldChg>
      <pc:sldChg chg="addSp modSp modTransition">
        <pc:chgData name="Kristof Kenesei" userId="86ddabd5c1006398" providerId="LiveId" clId="{606D0D0A-17E1-480C-9F2D-9181A1FB5407}" dt="2021-01-12T09:50:18.850" v="3073"/>
        <pc:sldMkLst>
          <pc:docMk/>
          <pc:sldMk cId="2124337960" sldId="270"/>
        </pc:sldMkLst>
        <pc:cxnChg chg="add mod">
          <ac:chgData name="Kristof Kenesei" userId="86ddabd5c1006398" providerId="LiveId" clId="{606D0D0A-17E1-480C-9F2D-9181A1FB5407}" dt="2021-01-12T09:47:16.305" v="3025"/>
          <ac:cxnSpMkLst>
            <pc:docMk/>
            <pc:sldMk cId="2124337960" sldId="270"/>
            <ac:cxnSpMk id="4" creationId="{94AC2D71-2A1B-4F63-9C63-216E01B50706}"/>
          </ac:cxnSpMkLst>
        </pc:cxnChg>
      </pc:sldChg>
      <pc:sldChg chg="addSp modSp mod modTransition">
        <pc:chgData name="Kristof Kenesei" userId="86ddabd5c1006398" providerId="LiveId" clId="{606D0D0A-17E1-480C-9F2D-9181A1FB5407}" dt="2021-01-15T08:56:57.738" v="4992" actId="20577"/>
        <pc:sldMkLst>
          <pc:docMk/>
          <pc:sldMk cId="4189027117" sldId="271"/>
        </pc:sldMkLst>
        <pc:spChg chg="mod">
          <ac:chgData name="Kristof Kenesei" userId="86ddabd5c1006398" providerId="LiveId" clId="{606D0D0A-17E1-480C-9F2D-9181A1FB5407}" dt="2021-01-15T08:56:57.738" v="4992" actId="20577"/>
          <ac:spMkLst>
            <pc:docMk/>
            <pc:sldMk cId="4189027117" sldId="271"/>
            <ac:spMk id="3" creationId="{6A76B6CA-270E-4B15-A827-8C6AC5D26EAF}"/>
          </ac:spMkLst>
        </pc:spChg>
        <pc:cxnChg chg="add mod">
          <ac:chgData name="Kristof Kenesei" userId="86ddabd5c1006398" providerId="LiveId" clId="{606D0D0A-17E1-480C-9F2D-9181A1FB5407}" dt="2021-01-12T09:49:10.869" v="3065"/>
          <ac:cxnSpMkLst>
            <pc:docMk/>
            <pc:sldMk cId="4189027117" sldId="271"/>
            <ac:cxnSpMk id="4" creationId="{1C5964DB-3052-40D0-BE9B-55D781B9611C}"/>
          </ac:cxnSpMkLst>
        </pc:cxnChg>
      </pc:sldChg>
      <pc:sldChg chg="addSp modSp mod modTransition">
        <pc:chgData name="Kristof Kenesei" userId="86ddabd5c1006398" providerId="LiveId" clId="{606D0D0A-17E1-480C-9F2D-9181A1FB5407}" dt="2021-01-15T08:58:35.698" v="5202" actId="1076"/>
        <pc:sldMkLst>
          <pc:docMk/>
          <pc:sldMk cId="1514126466" sldId="272"/>
        </pc:sldMkLst>
        <pc:spChg chg="mod">
          <ac:chgData name="Kristof Kenesei" userId="86ddabd5c1006398" providerId="LiveId" clId="{606D0D0A-17E1-480C-9F2D-9181A1FB5407}" dt="2021-01-15T08:58:29.050" v="5201" actId="20577"/>
          <ac:spMkLst>
            <pc:docMk/>
            <pc:sldMk cId="1514126466" sldId="272"/>
            <ac:spMk id="3" creationId="{6A76B6CA-270E-4B15-A827-8C6AC5D26EAF}"/>
          </ac:spMkLst>
        </pc:spChg>
        <pc:spChg chg="add mod">
          <ac:chgData name="Kristof Kenesei" userId="86ddabd5c1006398" providerId="LiveId" clId="{606D0D0A-17E1-480C-9F2D-9181A1FB5407}" dt="2021-01-12T11:13:25.394" v="3546" actId="1037"/>
          <ac:spMkLst>
            <pc:docMk/>
            <pc:sldMk cId="1514126466" sldId="272"/>
            <ac:spMk id="7" creationId="{F253FABC-81BC-4D67-AA87-69066E767863}"/>
          </ac:spMkLst>
        </pc:spChg>
        <pc:grpChg chg="add mod">
          <ac:chgData name="Kristof Kenesei" userId="86ddabd5c1006398" providerId="LiveId" clId="{606D0D0A-17E1-480C-9F2D-9181A1FB5407}" dt="2021-01-15T08:58:35.698" v="5202" actId="1076"/>
          <ac:grpSpMkLst>
            <pc:docMk/>
            <pc:sldMk cId="1514126466" sldId="272"/>
            <ac:grpSpMk id="8" creationId="{B3219F18-ED76-454E-96E5-D65A251F8F15}"/>
          </ac:grpSpMkLst>
        </pc:grpChg>
        <pc:picChg chg="add mod">
          <ac:chgData name="Kristof Kenesei" userId="86ddabd5c1006398" providerId="LiveId" clId="{606D0D0A-17E1-480C-9F2D-9181A1FB5407}" dt="2021-01-12T11:12:38.510" v="3499" actId="164"/>
          <ac:picMkLst>
            <pc:docMk/>
            <pc:sldMk cId="1514126466" sldId="272"/>
            <ac:picMk id="6" creationId="{45BA2F63-1043-45BE-BAED-A406C4066F68}"/>
          </ac:picMkLst>
        </pc:picChg>
        <pc:cxnChg chg="add mod">
          <ac:chgData name="Kristof Kenesei" userId="86ddabd5c1006398" providerId="LiveId" clId="{606D0D0A-17E1-480C-9F2D-9181A1FB5407}" dt="2021-01-12T09:49:12.662" v="3066"/>
          <ac:cxnSpMkLst>
            <pc:docMk/>
            <pc:sldMk cId="1514126466" sldId="272"/>
            <ac:cxnSpMk id="4" creationId="{D7F4B872-1236-4919-9AEA-F423AD4686FD}"/>
          </ac:cxnSpMkLst>
        </pc:cxnChg>
      </pc:sldChg>
      <pc:sldChg chg="addSp modSp mod modTransition">
        <pc:chgData name="Kristof Kenesei" userId="86ddabd5c1006398" providerId="LiveId" clId="{606D0D0A-17E1-480C-9F2D-9181A1FB5407}" dt="2021-01-15T09:02:22.642" v="5343" actId="14100"/>
        <pc:sldMkLst>
          <pc:docMk/>
          <pc:sldMk cId="3553952000" sldId="273"/>
        </pc:sldMkLst>
        <pc:spChg chg="mod">
          <ac:chgData name="Kristof Kenesei" userId="86ddabd5c1006398" providerId="LiveId" clId="{606D0D0A-17E1-480C-9F2D-9181A1FB5407}" dt="2021-01-15T09:02:22.642" v="5343" actId="14100"/>
          <ac:spMkLst>
            <pc:docMk/>
            <pc:sldMk cId="3553952000" sldId="273"/>
            <ac:spMk id="3" creationId="{6A76B6CA-270E-4B15-A827-8C6AC5D26EAF}"/>
          </ac:spMkLst>
        </pc:spChg>
        <pc:spChg chg="add mod">
          <ac:chgData name="Kristof Kenesei" userId="86ddabd5c1006398" providerId="LiveId" clId="{606D0D0A-17E1-480C-9F2D-9181A1FB5407}" dt="2021-01-12T11:22:14.340" v="3675" actId="164"/>
          <ac:spMkLst>
            <pc:docMk/>
            <pc:sldMk cId="3553952000" sldId="273"/>
            <ac:spMk id="10" creationId="{56873816-F2CB-4AF9-9001-7AD2AB5C06F4}"/>
          </ac:spMkLst>
        </pc:spChg>
        <pc:spChg chg="add mod">
          <ac:chgData name="Kristof Kenesei" userId="86ddabd5c1006398" providerId="LiveId" clId="{606D0D0A-17E1-480C-9F2D-9181A1FB5407}" dt="2021-01-12T11:48:53.928" v="4220" actId="1035"/>
          <ac:spMkLst>
            <pc:docMk/>
            <pc:sldMk cId="3553952000" sldId="273"/>
            <ac:spMk id="11" creationId="{C2EC8351-72A2-4137-A229-6B4989EC8DE2}"/>
          </ac:spMkLst>
        </pc:spChg>
        <pc:spChg chg="add mod">
          <ac:chgData name="Kristof Kenesei" userId="86ddabd5c1006398" providerId="LiveId" clId="{606D0D0A-17E1-480C-9F2D-9181A1FB5407}" dt="2021-01-12T11:48:53.928" v="4220" actId="1035"/>
          <ac:spMkLst>
            <pc:docMk/>
            <pc:sldMk cId="3553952000" sldId="273"/>
            <ac:spMk id="12" creationId="{3EAD40A6-3F32-463D-BE72-1CD96CC1C97A}"/>
          </ac:spMkLst>
        </pc:spChg>
        <pc:spChg chg="add mod">
          <ac:chgData name="Kristof Kenesei" userId="86ddabd5c1006398" providerId="LiveId" clId="{606D0D0A-17E1-480C-9F2D-9181A1FB5407}" dt="2021-01-12T11:22:14.340" v="3675" actId="164"/>
          <ac:spMkLst>
            <pc:docMk/>
            <pc:sldMk cId="3553952000" sldId="273"/>
            <ac:spMk id="13" creationId="{6C69C31A-C884-4650-9449-06AA6A5AFB95}"/>
          </ac:spMkLst>
        </pc:spChg>
        <pc:grpChg chg="add mod">
          <ac:chgData name="Kristof Kenesei" userId="86ddabd5c1006398" providerId="LiveId" clId="{606D0D0A-17E1-480C-9F2D-9181A1FB5407}" dt="2021-01-12T11:22:14.340" v="3675" actId="164"/>
          <ac:grpSpMkLst>
            <pc:docMk/>
            <pc:sldMk cId="3553952000" sldId="273"/>
            <ac:grpSpMk id="9" creationId="{589CC9B5-A55D-4DA2-8512-8F6CFC6E247F}"/>
          </ac:grpSpMkLst>
        </pc:grpChg>
        <pc:grpChg chg="add mod">
          <ac:chgData name="Kristof Kenesei" userId="86ddabd5c1006398" providerId="LiveId" clId="{606D0D0A-17E1-480C-9F2D-9181A1FB5407}" dt="2021-01-15T09:02:03.974" v="5340" actId="14100"/>
          <ac:grpSpMkLst>
            <pc:docMk/>
            <pc:sldMk cId="3553952000" sldId="273"/>
            <ac:grpSpMk id="14" creationId="{D097FF2D-3868-45E0-A2AE-A2F58B5F5FB2}"/>
          </ac:grpSpMkLst>
        </pc:grpChg>
        <pc:picChg chg="add mod">
          <ac:chgData name="Kristof Kenesei" userId="86ddabd5c1006398" providerId="LiveId" clId="{606D0D0A-17E1-480C-9F2D-9181A1FB5407}" dt="2021-01-12T11:20:23.301" v="3569" actId="1076"/>
          <ac:picMkLst>
            <pc:docMk/>
            <pc:sldMk cId="3553952000" sldId="273"/>
            <ac:picMk id="6" creationId="{ACFD78E0-17E0-45DC-B06C-752EE6F3ACD8}"/>
          </ac:picMkLst>
        </pc:picChg>
        <pc:picChg chg="add mod">
          <ac:chgData name="Kristof Kenesei" userId="86ddabd5c1006398" providerId="LiveId" clId="{606D0D0A-17E1-480C-9F2D-9181A1FB5407}" dt="2021-01-12T11:48:53.928" v="4220" actId="1035"/>
          <ac:picMkLst>
            <pc:docMk/>
            <pc:sldMk cId="3553952000" sldId="273"/>
            <ac:picMk id="8" creationId="{03DBE8A0-58F1-41D0-9F6D-E5A4B3C4076E}"/>
          </ac:picMkLst>
        </pc:picChg>
        <pc:cxnChg chg="add mod">
          <ac:chgData name="Kristof Kenesei" userId="86ddabd5c1006398" providerId="LiveId" clId="{606D0D0A-17E1-480C-9F2D-9181A1FB5407}" dt="2021-01-12T09:49:14.537" v="3067"/>
          <ac:cxnSpMkLst>
            <pc:docMk/>
            <pc:sldMk cId="3553952000" sldId="273"/>
            <ac:cxnSpMk id="4" creationId="{0DA293E4-F628-43B8-8FD4-FCA7D94ED911}"/>
          </ac:cxnSpMkLst>
        </pc:cxnChg>
      </pc:sldChg>
      <pc:sldChg chg="addSp modSp mod modTransition">
        <pc:chgData name="Kristof Kenesei" userId="86ddabd5c1006398" providerId="LiveId" clId="{606D0D0A-17E1-480C-9F2D-9181A1FB5407}" dt="2021-01-15T08:56:11.217" v="4988" actId="1076"/>
        <pc:sldMkLst>
          <pc:docMk/>
          <pc:sldMk cId="560972178" sldId="274"/>
        </pc:sldMkLst>
        <pc:spChg chg="mod">
          <ac:chgData name="Kristof Kenesei" userId="86ddabd5c1006398" providerId="LiveId" clId="{606D0D0A-17E1-480C-9F2D-9181A1FB5407}" dt="2021-01-15T08:56:07.339" v="4987" actId="14100"/>
          <ac:spMkLst>
            <pc:docMk/>
            <pc:sldMk cId="560972178" sldId="274"/>
            <ac:spMk id="3" creationId="{6A76B6CA-270E-4B15-A827-8C6AC5D26EAF}"/>
          </ac:spMkLst>
        </pc:spChg>
        <pc:picChg chg="add mod">
          <ac:chgData name="Kristof Kenesei" userId="86ddabd5c1006398" providerId="LiveId" clId="{606D0D0A-17E1-480C-9F2D-9181A1FB5407}" dt="2021-01-15T08:56:11.217" v="4988" actId="1076"/>
          <ac:picMkLst>
            <pc:docMk/>
            <pc:sldMk cId="560972178" sldId="274"/>
            <ac:picMk id="5" creationId="{B7106343-7578-46E0-B56B-6F556B880933}"/>
          </ac:picMkLst>
        </pc:picChg>
        <pc:cxnChg chg="add mod">
          <ac:chgData name="Kristof Kenesei" userId="86ddabd5c1006398" providerId="LiveId" clId="{606D0D0A-17E1-480C-9F2D-9181A1FB5407}" dt="2021-01-12T09:49:08.743" v="3064"/>
          <ac:cxnSpMkLst>
            <pc:docMk/>
            <pc:sldMk cId="560972178" sldId="274"/>
            <ac:cxnSpMk id="4" creationId="{C3CD6DCE-A367-4605-95AF-8114C83C98A6}"/>
          </ac:cxnSpMkLst>
        </pc:cxnChg>
      </pc:sldChg>
      <pc:sldChg chg="addSp modSp mod modTransition">
        <pc:chgData name="Kristof Kenesei" userId="86ddabd5c1006398" providerId="LiveId" clId="{606D0D0A-17E1-480C-9F2D-9181A1FB5407}" dt="2021-01-15T08:45:57.837" v="4806" actId="20577"/>
        <pc:sldMkLst>
          <pc:docMk/>
          <pc:sldMk cId="1580506790" sldId="275"/>
        </pc:sldMkLst>
        <pc:spChg chg="mod">
          <ac:chgData name="Kristof Kenesei" userId="86ddabd5c1006398" providerId="LiveId" clId="{606D0D0A-17E1-480C-9F2D-9181A1FB5407}" dt="2021-01-15T08:45:57.837" v="4806" actId="20577"/>
          <ac:spMkLst>
            <pc:docMk/>
            <pc:sldMk cId="1580506790" sldId="275"/>
            <ac:spMk id="3" creationId="{6A76B6CA-270E-4B15-A827-8C6AC5D26EAF}"/>
          </ac:spMkLst>
        </pc:spChg>
        <pc:picChg chg="add mod modCrop">
          <ac:chgData name="Kristof Kenesei" userId="86ddabd5c1006398" providerId="LiveId" clId="{606D0D0A-17E1-480C-9F2D-9181A1FB5407}" dt="2021-01-12T11:03:50.125" v="3399" actId="1076"/>
          <ac:picMkLst>
            <pc:docMk/>
            <pc:sldMk cId="1580506790" sldId="275"/>
            <ac:picMk id="7" creationId="{C75A8EF7-666D-45E5-955C-5BB83557FE79}"/>
          </ac:picMkLst>
        </pc:picChg>
        <pc:cxnChg chg="add mod">
          <ac:chgData name="Kristof Kenesei" userId="86ddabd5c1006398" providerId="LiveId" clId="{606D0D0A-17E1-480C-9F2D-9181A1FB5407}" dt="2021-01-12T09:49:02.128" v="3063" actId="14100"/>
          <ac:cxnSpMkLst>
            <pc:docMk/>
            <pc:sldMk cId="1580506790" sldId="275"/>
            <ac:cxnSpMk id="4" creationId="{7EC7023D-8A1E-46EB-B7AD-1FC7684893D6}"/>
          </ac:cxnSpMkLst>
        </pc:cxnChg>
      </pc:sldChg>
      <pc:sldChg chg="addSp modSp modTransition">
        <pc:chgData name="Kristof Kenesei" userId="86ddabd5c1006398" providerId="LiveId" clId="{606D0D0A-17E1-480C-9F2D-9181A1FB5407}" dt="2021-01-12T09:50:51.069" v="3075"/>
        <pc:sldMkLst>
          <pc:docMk/>
          <pc:sldMk cId="1845992292" sldId="276"/>
        </pc:sldMkLst>
        <pc:cxnChg chg="add mod">
          <ac:chgData name="Kristof Kenesei" userId="86ddabd5c1006398" providerId="LiveId" clId="{606D0D0A-17E1-480C-9F2D-9181A1FB5407}" dt="2021-01-12T09:47:24.252" v="3026"/>
          <ac:cxnSpMkLst>
            <pc:docMk/>
            <pc:sldMk cId="1845992292" sldId="276"/>
            <ac:cxnSpMk id="9" creationId="{60942A91-09E5-4CE4-8AC8-F7A9FBDA49B4}"/>
          </ac:cxnSpMkLst>
        </pc:cxnChg>
      </pc:sldChg>
      <pc:sldChg chg="addSp modSp modTransition">
        <pc:chgData name="Kristof Kenesei" userId="86ddabd5c1006398" providerId="LiveId" clId="{606D0D0A-17E1-480C-9F2D-9181A1FB5407}" dt="2021-01-12T09:50:27.339" v="3074"/>
        <pc:sldMkLst>
          <pc:docMk/>
          <pc:sldMk cId="586276211" sldId="277"/>
        </pc:sldMkLst>
        <pc:cxnChg chg="add mod">
          <ac:chgData name="Kristof Kenesei" userId="86ddabd5c1006398" providerId="LiveId" clId="{606D0D0A-17E1-480C-9F2D-9181A1FB5407}" dt="2021-01-12T09:47:26.731" v="3027"/>
          <ac:cxnSpMkLst>
            <pc:docMk/>
            <pc:sldMk cId="586276211" sldId="277"/>
            <ac:cxnSpMk id="9" creationId="{B3D0E0EF-BE07-4BAE-9CD5-AE8665FACB4A}"/>
          </ac:cxnSpMkLst>
        </pc:cxnChg>
      </pc:sldChg>
      <pc:sldChg chg="addSp modSp modTransition">
        <pc:chgData name="Kristof Kenesei" userId="86ddabd5c1006398" providerId="LiveId" clId="{606D0D0A-17E1-480C-9F2D-9181A1FB5407}" dt="2021-01-12T09:50:27.339" v="3074"/>
        <pc:sldMkLst>
          <pc:docMk/>
          <pc:sldMk cId="3031817711" sldId="278"/>
        </pc:sldMkLst>
        <pc:cxnChg chg="add mod">
          <ac:chgData name="Kristof Kenesei" userId="86ddabd5c1006398" providerId="LiveId" clId="{606D0D0A-17E1-480C-9F2D-9181A1FB5407}" dt="2021-01-12T09:47:28.552" v="3028"/>
          <ac:cxnSpMkLst>
            <pc:docMk/>
            <pc:sldMk cId="3031817711" sldId="278"/>
            <ac:cxnSpMk id="9" creationId="{654D065F-63DB-4B14-A29C-F868C828A891}"/>
          </ac:cxnSpMkLst>
        </pc:cxnChg>
      </pc:sldChg>
      <pc:sldChg chg="addSp modSp mod modTransition">
        <pc:chgData name="Kristof Kenesei" userId="86ddabd5c1006398" providerId="LiveId" clId="{606D0D0A-17E1-480C-9F2D-9181A1FB5407}" dt="2021-01-15T09:40:11.009" v="5659" actId="1076"/>
        <pc:sldMkLst>
          <pc:docMk/>
          <pc:sldMk cId="237098422" sldId="279"/>
        </pc:sldMkLst>
        <pc:spChg chg="mod">
          <ac:chgData name="Kristof Kenesei" userId="86ddabd5c1006398" providerId="LiveId" clId="{606D0D0A-17E1-480C-9F2D-9181A1FB5407}" dt="2021-01-15T09:40:11.009" v="5659" actId="1076"/>
          <ac:spMkLst>
            <pc:docMk/>
            <pc:sldMk cId="237098422" sldId="279"/>
            <ac:spMk id="3" creationId="{6A76B6CA-270E-4B15-A827-8C6AC5D26EAF}"/>
          </ac:spMkLst>
        </pc:spChg>
        <pc:spChg chg="add mod">
          <ac:chgData name="Kristof Kenesei" userId="86ddabd5c1006398" providerId="LiveId" clId="{606D0D0A-17E1-480C-9F2D-9181A1FB5407}" dt="2021-01-15T09:39:42.363" v="5655" actId="207"/>
          <ac:spMkLst>
            <pc:docMk/>
            <pc:sldMk cId="237098422" sldId="279"/>
            <ac:spMk id="5" creationId="{30892F96-2D84-4D6D-BCB6-36BFB739CA9E}"/>
          </ac:spMkLst>
        </pc:spChg>
        <pc:cxnChg chg="add mod">
          <ac:chgData name="Kristof Kenesei" userId="86ddabd5c1006398" providerId="LiveId" clId="{606D0D0A-17E1-480C-9F2D-9181A1FB5407}" dt="2021-01-12T09:49:17.227" v="3069"/>
          <ac:cxnSpMkLst>
            <pc:docMk/>
            <pc:sldMk cId="237098422" sldId="279"/>
            <ac:cxnSpMk id="4" creationId="{4D62973D-FB99-4F81-995C-C6849DCD57BA}"/>
          </ac:cxnSpMkLst>
        </pc:cxnChg>
      </pc:sldChg>
      <pc:sldChg chg="addSp modSp del mod modTransition">
        <pc:chgData name="Kristof Kenesei" userId="86ddabd5c1006398" providerId="LiveId" clId="{606D0D0A-17E1-480C-9F2D-9181A1FB5407}" dt="2021-01-15T09:34:57.499" v="5638" actId="47"/>
        <pc:sldMkLst>
          <pc:docMk/>
          <pc:sldMk cId="534752965" sldId="280"/>
        </pc:sldMkLst>
        <pc:spChg chg="mod">
          <ac:chgData name="Kristof Kenesei" userId="86ddabd5c1006398" providerId="LiveId" clId="{606D0D0A-17E1-480C-9F2D-9181A1FB5407}" dt="2021-01-15T09:34:24.889" v="5630" actId="21"/>
          <ac:spMkLst>
            <pc:docMk/>
            <pc:sldMk cId="534752965" sldId="280"/>
            <ac:spMk id="3" creationId="{6A76B6CA-270E-4B15-A827-8C6AC5D26EAF}"/>
          </ac:spMkLst>
        </pc:spChg>
        <pc:cxnChg chg="add mod">
          <ac:chgData name="Kristof Kenesei" userId="86ddabd5c1006398" providerId="LiveId" clId="{606D0D0A-17E1-480C-9F2D-9181A1FB5407}" dt="2021-01-12T09:49:21.344" v="3071"/>
          <ac:cxnSpMkLst>
            <pc:docMk/>
            <pc:sldMk cId="534752965" sldId="280"/>
            <ac:cxnSpMk id="4" creationId="{7949DA29-369E-463A-91BD-2EE992F31595}"/>
          </ac:cxnSpMkLst>
        </pc:cxnChg>
      </pc:sldChg>
      <pc:sldChg chg="addSp modSp mod modTransition">
        <pc:chgData name="Kristof Kenesei" userId="86ddabd5c1006398" providerId="LiveId" clId="{606D0D0A-17E1-480C-9F2D-9181A1FB5407}" dt="2021-01-15T09:40:25.510" v="5660" actId="14100"/>
        <pc:sldMkLst>
          <pc:docMk/>
          <pc:sldMk cId="1170206127" sldId="281"/>
        </pc:sldMkLst>
        <pc:spChg chg="mod">
          <ac:chgData name="Kristof Kenesei" userId="86ddabd5c1006398" providerId="LiveId" clId="{606D0D0A-17E1-480C-9F2D-9181A1FB5407}" dt="2021-01-15T09:40:25.510" v="5660" actId="14100"/>
          <ac:spMkLst>
            <pc:docMk/>
            <pc:sldMk cId="1170206127" sldId="281"/>
            <ac:spMk id="3" creationId="{6A76B6CA-270E-4B15-A827-8C6AC5D26EAF}"/>
          </ac:spMkLst>
        </pc:spChg>
        <pc:spChg chg="add mod">
          <ac:chgData name="Kristof Kenesei" userId="86ddabd5c1006398" providerId="LiveId" clId="{606D0D0A-17E1-480C-9F2D-9181A1FB5407}" dt="2021-01-12T11:41:24.899" v="4110" actId="164"/>
          <ac:spMkLst>
            <pc:docMk/>
            <pc:sldMk cId="1170206127" sldId="281"/>
            <ac:spMk id="11" creationId="{634B5F87-A3C9-4E11-938A-B22C716B6C5A}"/>
          </ac:spMkLst>
        </pc:spChg>
        <pc:spChg chg="add mod">
          <ac:chgData name="Kristof Kenesei" userId="86ddabd5c1006398" providerId="LiveId" clId="{606D0D0A-17E1-480C-9F2D-9181A1FB5407}" dt="2021-01-12T11:41:24.899" v="4110" actId="164"/>
          <ac:spMkLst>
            <pc:docMk/>
            <pc:sldMk cId="1170206127" sldId="281"/>
            <ac:spMk id="12" creationId="{A56E5E4B-C6BD-474F-B651-9959CFBD1888}"/>
          </ac:spMkLst>
        </pc:spChg>
        <pc:spChg chg="add mod">
          <ac:chgData name="Kristof Kenesei" userId="86ddabd5c1006398" providerId="LiveId" clId="{606D0D0A-17E1-480C-9F2D-9181A1FB5407}" dt="2021-01-12T11:41:06.356" v="4107" actId="122"/>
          <ac:spMkLst>
            <pc:docMk/>
            <pc:sldMk cId="1170206127" sldId="281"/>
            <ac:spMk id="13" creationId="{F01CC1EA-418B-4915-B00F-1577D2EC289F}"/>
          </ac:spMkLst>
        </pc:spChg>
        <pc:spChg chg="add mod">
          <ac:chgData name="Kristof Kenesei" userId="86ddabd5c1006398" providerId="LiveId" clId="{606D0D0A-17E1-480C-9F2D-9181A1FB5407}" dt="2021-01-12T11:41:03.892" v="4106" actId="122"/>
          <ac:spMkLst>
            <pc:docMk/>
            <pc:sldMk cId="1170206127" sldId="281"/>
            <ac:spMk id="16" creationId="{97D57B79-8A14-4F90-BCB7-22D9555BBED3}"/>
          </ac:spMkLst>
        </pc:spChg>
        <pc:grpChg chg="add mod">
          <ac:chgData name="Kristof Kenesei" userId="86ddabd5c1006398" providerId="LiveId" clId="{606D0D0A-17E1-480C-9F2D-9181A1FB5407}" dt="2021-01-12T11:41:24.899" v="4110" actId="164"/>
          <ac:grpSpMkLst>
            <pc:docMk/>
            <pc:sldMk cId="1170206127" sldId="281"/>
            <ac:grpSpMk id="17" creationId="{CEB8FCC5-63E9-4137-AC60-EEE02D2D976F}"/>
          </ac:grpSpMkLst>
        </pc:grpChg>
        <pc:grpChg chg="add mod">
          <ac:chgData name="Kristof Kenesei" userId="86ddabd5c1006398" providerId="LiveId" clId="{606D0D0A-17E1-480C-9F2D-9181A1FB5407}" dt="2021-01-15T09:34:36.383" v="5631" actId="1076"/>
          <ac:grpSpMkLst>
            <pc:docMk/>
            <pc:sldMk cId="1170206127" sldId="281"/>
            <ac:grpSpMk id="18" creationId="{2B051BE5-A5C6-412B-9024-945ACF923558}"/>
          </ac:grpSpMkLst>
        </pc:grpChg>
        <pc:picChg chg="add mod modCrop">
          <ac:chgData name="Kristof Kenesei" userId="86ddabd5c1006398" providerId="LiveId" clId="{606D0D0A-17E1-480C-9F2D-9181A1FB5407}" dt="2021-01-12T11:41:24.899" v="4110" actId="164"/>
          <ac:picMkLst>
            <pc:docMk/>
            <pc:sldMk cId="1170206127" sldId="281"/>
            <ac:picMk id="6" creationId="{316E48D7-971C-4AB0-9867-6A901B123CE5}"/>
          </ac:picMkLst>
        </pc:picChg>
        <pc:picChg chg="add mod modCrop">
          <ac:chgData name="Kristof Kenesei" userId="86ddabd5c1006398" providerId="LiveId" clId="{606D0D0A-17E1-480C-9F2D-9181A1FB5407}" dt="2021-01-12T11:41:24.899" v="4110" actId="164"/>
          <ac:picMkLst>
            <pc:docMk/>
            <pc:sldMk cId="1170206127" sldId="281"/>
            <ac:picMk id="8" creationId="{52D75E00-3DAA-4F23-BF68-F7DA86B6DFAB}"/>
          </ac:picMkLst>
        </pc:picChg>
        <pc:picChg chg="add mod modCrop">
          <ac:chgData name="Kristof Kenesei" userId="86ddabd5c1006398" providerId="LiveId" clId="{606D0D0A-17E1-480C-9F2D-9181A1FB5407}" dt="2021-01-12T11:40:40.748" v="4098" actId="164"/>
          <ac:picMkLst>
            <pc:docMk/>
            <pc:sldMk cId="1170206127" sldId="281"/>
            <ac:picMk id="10" creationId="{E47CD4AC-7FF6-40EE-9D84-820413004E61}"/>
          </ac:picMkLst>
        </pc:picChg>
        <pc:picChg chg="add mod">
          <ac:chgData name="Kristof Kenesei" userId="86ddabd5c1006398" providerId="LiveId" clId="{606D0D0A-17E1-480C-9F2D-9181A1FB5407}" dt="2021-01-12T11:40:40.748" v="4098" actId="164"/>
          <ac:picMkLst>
            <pc:docMk/>
            <pc:sldMk cId="1170206127" sldId="281"/>
            <ac:picMk id="15" creationId="{E250FC84-E391-484B-8FDF-8FE6C5CA4778}"/>
          </ac:picMkLst>
        </pc:picChg>
        <pc:cxnChg chg="add mod">
          <ac:chgData name="Kristof Kenesei" userId="86ddabd5c1006398" providerId="LiveId" clId="{606D0D0A-17E1-480C-9F2D-9181A1FB5407}" dt="2021-01-12T09:49:23.652" v="3072"/>
          <ac:cxnSpMkLst>
            <pc:docMk/>
            <pc:sldMk cId="1170206127" sldId="281"/>
            <ac:cxnSpMk id="4" creationId="{52F93959-9210-4E2D-9F84-CB954C551D27}"/>
          </ac:cxnSpMkLst>
        </pc:cxnChg>
      </pc:sldChg>
      <pc:sldChg chg="addSp modSp del modTransition">
        <pc:chgData name="Kristof Kenesei" userId="86ddabd5c1006398" providerId="LiveId" clId="{606D0D0A-17E1-480C-9F2D-9181A1FB5407}" dt="2021-01-15T09:35:59.653" v="5639" actId="47"/>
        <pc:sldMkLst>
          <pc:docMk/>
          <pc:sldMk cId="3834793310" sldId="283"/>
        </pc:sldMkLst>
        <pc:cxnChg chg="add mod">
          <ac:chgData name="Kristof Kenesei" userId="86ddabd5c1006398" providerId="LiveId" clId="{606D0D0A-17E1-480C-9F2D-9181A1FB5407}" dt="2021-01-12T09:47:30.490" v="3029"/>
          <ac:cxnSpMkLst>
            <pc:docMk/>
            <pc:sldMk cId="3834793310" sldId="283"/>
            <ac:cxnSpMk id="4" creationId="{F28352E7-F2DE-4182-938E-1018654A0DD6}"/>
          </ac:cxnSpMkLst>
        </pc:cxnChg>
      </pc:sldChg>
      <pc:sldChg chg="addSp modSp modTransition">
        <pc:chgData name="Kristof Kenesei" userId="86ddabd5c1006398" providerId="LiveId" clId="{606D0D0A-17E1-480C-9F2D-9181A1FB5407}" dt="2021-01-12T09:50:18.850" v="3073"/>
        <pc:sldMkLst>
          <pc:docMk/>
          <pc:sldMk cId="1224800094" sldId="284"/>
        </pc:sldMkLst>
        <pc:cxnChg chg="add mod">
          <ac:chgData name="Kristof Kenesei" userId="86ddabd5c1006398" providerId="LiveId" clId="{606D0D0A-17E1-480C-9F2D-9181A1FB5407}" dt="2021-01-12T09:47:32.719" v="3030"/>
          <ac:cxnSpMkLst>
            <pc:docMk/>
            <pc:sldMk cId="1224800094" sldId="284"/>
            <ac:cxnSpMk id="4" creationId="{9C0179CF-E504-4612-A382-4848DF40B9ED}"/>
          </ac:cxnSpMkLst>
        </pc:cxnChg>
      </pc:sldChg>
      <pc:sldChg chg="addSp modSp mod modTransition setBg">
        <pc:chgData name="Kristof Kenesei" userId="86ddabd5c1006398" providerId="LiveId" clId="{606D0D0A-17E1-480C-9F2D-9181A1FB5407}" dt="2021-01-12T11:46:12.654" v="4211" actId="1076"/>
        <pc:sldMkLst>
          <pc:docMk/>
          <pc:sldMk cId="1381932779" sldId="285"/>
        </pc:sldMkLst>
        <pc:spChg chg="mod">
          <ac:chgData name="Kristof Kenesei" userId="86ddabd5c1006398" providerId="LiveId" clId="{606D0D0A-17E1-480C-9F2D-9181A1FB5407}" dt="2021-01-12T11:46:12.654" v="4211" actId="1076"/>
          <ac:spMkLst>
            <pc:docMk/>
            <pc:sldMk cId="1381932779" sldId="285"/>
            <ac:spMk id="3" creationId="{6A76B6CA-270E-4B15-A827-8C6AC5D26EAF}"/>
          </ac:spMkLst>
        </pc:spChg>
        <pc:cxnChg chg="add mod">
          <ac:chgData name="Kristof Kenesei" userId="86ddabd5c1006398" providerId="LiveId" clId="{606D0D0A-17E1-480C-9F2D-9181A1FB5407}" dt="2021-01-12T09:47:39.108" v="3032"/>
          <ac:cxnSpMkLst>
            <pc:docMk/>
            <pc:sldMk cId="1381932779" sldId="285"/>
            <ac:cxnSpMk id="4" creationId="{2A7F0D43-AA94-4F76-BCD6-C5C4BABEAED0}"/>
          </ac:cxnSpMkLst>
        </pc:cxnChg>
      </pc:sldChg>
      <pc:sldChg chg="addSp modSp mod modTransition setBg">
        <pc:chgData name="Kristof Kenesei" userId="86ddabd5c1006398" providerId="LiveId" clId="{606D0D0A-17E1-480C-9F2D-9181A1FB5407}" dt="2021-01-12T11:46:01.846" v="4208" actId="1076"/>
        <pc:sldMkLst>
          <pc:docMk/>
          <pc:sldMk cId="2696617726" sldId="286"/>
        </pc:sldMkLst>
        <pc:spChg chg="mod">
          <ac:chgData name="Kristof Kenesei" userId="86ddabd5c1006398" providerId="LiveId" clId="{606D0D0A-17E1-480C-9F2D-9181A1FB5407}" dt="2021-01-12T11:46:01.846" v="4208" actId="1076"/>
          <ac:spMkLst>
            <pc:docMk/>
            <pc:sldMk cId="2696617726" sldId="286"/>
            <ac:spMk id="3" creationId="{6A76B6CA-270E-4B15-A827-8C6AC5D26EAF}"/>
          </ac:spMkLst>
        </pc:spChg>
        <pc:spChg chg="add mod">
          <ac:chgData name="Kristof Kenesei" userId="86ddabd5c1006398" providerId="LiveId" clId="{606D0D0A-17E1-480C-9F2D-9181A1FB5407}" dt="2021-01-12T11:45:57.036" v="4207" actId="1076"/>
          <ac:spMkLst>
            <pc:docMk/>
            <pc:sldMk cId="2696617726" sldId="286"/>
            <ac:spMk id="5" creationId="{B7D62824-FF50-4BFE-AADB-FC887183D563}"/>
          </ac:spMkLst>
        </pc:spChg>
        <pc:cxnChg chg="add mod">
          <ac:chgData name="Kristof Kenesei" userId="86ddabd5c1006398" providerId="LiveId" clId="{606D0D0A-17E1-480C-9F2D-9181A1FB5407}" dt="2021-01-12T09:47:37.217" v="3031"/>
          <ac:cxnSpMkLst>
            <pc:docMk/>
            <pc:sldMk cId="2696617726" sldId="286"/>
            <ac:cxnSpMk id="4" creationId="{EDAE952B-E634-4820-A466-1F398AABD16B}"/>
          </ac:cxnSpMkLst>
        </pc:cxnChg>
      </pc:sldChg>
      <pc:sldChg chg="addSp modSp add del mod modTransition">
        <pc:chgData name="Kristof Kenesei" userId="86ddabd5c1006398" providerId="LiveId" clId="{606D0D0A-17E1-480C-9F2D-9181A1FB5407}" dt="2021-01-15T08:35:43.068" v="4375" actId="47"/>
        <pc:sldMkLst>
          <pc:docMk/>
          <pc:sldMk cId="2002681446" sldId="287"/>
        </pc:sldMkLst>
        <pc:spChg chg="mod">
          <ac:chgData name="Kristof Kenesei" userId="86ddabd5c1006398" providerId="LiveId" clId="{606D0D0A-17E1-480C-9F2D-9181A1FB5407}" dt="2021-01-12T08:16:45.444" v="693" actId="20577"/>
          <ac:spMkLst>
            <pc:docMk/>
            <pc:sldMk cId="2002681446" sldId="287"/>
            <ac:spMk id="3" creationId="{6A76B6CA-270E-4B15-A827-8C6AC5D26EAF}"/>
          </ac:spMkLst>
        </pc:spChg>
        <pc:cxnChg chg="add mod">
          <ac:chgData name="Kristof Kenesei" userId="86ddabd5c1006398" providerId="LiveId" clId="{606D0D0A-17E1-480C-9F2D-9181A1FB5407}" dt="2021-01-12T09:46:56.915" v="3020"/>
          <ac:cxnSpMkLst>
            <pc:docMk/>
            <pc:sldMk cId="2002681446" sldId="287"/>
            <ac:cxnSpMk id="4" creationId="{ECEE5302-2C41-4FC4-B714-BDE2510F25AA}"/>
          </ac:cxnSpMkLst>
        </pc:cxnChg>
      </pc:sldChg>
      <pc:sldChg chg="addSp modSp add mod modTransition">
        <pc:chgData name="Kristof Kenesei" userId="86ddabd5c1006398" providerId="LiveId" clId="{606D0D0A-17E1-480C-9F2D-9181A1FB5407}" dt="2021-01-15T11:01:58.986" v="6047" actId="20577"/>
        <pc:sldMkLst>
          <pc:docMk/>
          <pc:sldMk cId="1578852887" sldId="288"/>
        </pc:sldMkLst>
        <pc:spChg chg="mod">
          <ac:chgData name="Kristof Kenesei" userId="86ddabd5c1006398" providerId="LiveId" clId="{606D0D0A-17E1-480C-9F2D-9181A1FB5407}" dt="2021-01-15T11:01:58.986" v="6047" actId="20577"/>
          <ac:spMkLst>
            <pc:docMk/>
            <pc:sldMk cId="1578852887" sldId="288"/>
            <ac:spMk id="3" creationId="{6A76B6CA-270E-4B15-A827-8C6AC5D26EAF}"/>
          </ac:spMkLst>
        </pc:spChg>
        <pc:spChg chg="add mod">
          <ac:chgData name="Kristof Kenesei" userId="86ddabd5c1006398" providerId="LiveId" clId="{606D0D0A-17E1-480C-9F2D-9181A1FB5407}" dt="2021-01-12T11:26:25.400" v="3732" actId="164"/>
          <ac:spMkLst>
            <pc:docMk/>
            <pc:sldMk cId="1578852887" sldId="288"/>
            <ac:spMk id="7" creationId="{6E1FC6FD-CB4E-4768-90C4-802326C96A68}"/>
          </ac:spMkLst>
        </pc:spChg>
        <pc:grpChg chg="add mod">
          <ac:chgData name="Kristof Kenesei" userId="86ddabd5c1006398" providerId="LiveId" clId="{606D0D0A-17E1-480C-9F2D-9181A1FB5407}" dt="2021-01-12T11:26:30.856" v="3733" actId="1076"/>
          <ac:grpSpMkLst>
            <pc:docMk/>
            <pc:sldMk cId="1578852887" sldId="288"/>
            <ac:grpSpMk id="8" creationId="{9249D425-F485-46E7-955F-8398DFE94DA9}"/>
          </ac:grpSpMkLst>
        </pc:grpChg>
        <pc:picChg chg="add mod">
          <ac:chgData name="Kristof Kenesei" userId="86ddabd5c1006398" providerId="LiveId" clId="{606D0D0A-17E1-480C-9F2D-9181A1FB5407}" dt="2021-01-12T11:26:25.400" v="3732" actId="164"/>
          <ac:picMkLst>
            <pc:docMk/>
            <pc:sldMk cId="1578852887" sldId="288"/>
            <ac:picMk id="6" creationId="{9691A1E6-53EB-475E-99A3-5FAC7B995F50}"/>
          </ac:picMkLst>
        </pc:picChg>
        <pc:cxnChg chg="add mod">
          <ac:chgData name="Kristof Kenesei" userId="86ddabd5c1006398" providerId="LiveId" clId="{606D0D0A-17E1-480C-9F2D-9181A1FB5407}" dt="2021-01-12T09:49:15.955" v="3068"/>
          <ac:cxnSpMkLst>
            <pc:docMk/>
            <pc:sldMk cId="1578852887" sldId="288"/>
            <ac:cxnSpMk id="4" creationId="{FB7D26E5-EFBB-4A91-866E-84BDAD03F5DB}"/>
          </ac:cxnSpMkLst>
        </pc:cxnChg>
      </pc:sldChg>
      <pc:sldChg chg="addSp modSp add del mod modTransition">
        <pc:chgData name="Kristof Kenesei" userId="86ddabd5c1006398" providerId="LiveId" clId="{606D0D0A-17E1-480C-9F2D-9181A1FB5407}" dt="2021-01-15T09:33:37.549" v="5629" actId="47"/>
        <pc:sldMkLst>
          <pc:docMk/>
          <pc:sldMk cId="282537691" sldId="289"/>
        </pc:sldMkLst>
        <pc:spChg chg="mod">
          <ac:chgData name="Kristof Kenesei" userId="86ddabd5c1006398" providerId="LiveId" clId="{606D0D0A-17E1-480C-9F2D-9181A1FB5407}" dt="2021-01-12T09:16:42.931" v="2734" actId="20577"/>
          <ac:spMkLst>
            <pc:docMk/>
            <pc:sldMk cId="282537691" sldId="289"/>
            <ac:spMk id="3" creationId="{6A76B6CA-270E-4B15-A827-8C6AC5D26EAF}"/>
          </ac:spMkLst>
        </pc:spChg>
        <pc:cxnChg chg="add mod">
          <ac:chgData name="Kristof Kenesei" userId="86ddabd5c1006398" providerId="LiveId" clId="{606D0D0A-17E1-480C-9F2D-9181A1FB5407}" dt="2021-01-12T09:49:19.435" v="3070"/>
          <ac:cxnSpMkLst>
            <pc:docMk/>
            <pc:sldMk cId="282537691" sldId="289"/>
            <ac:cxnSpMk id="4" creationId="{4F59A013-427E-4105-91A7-4F68FAB2FC42}"/>
          </ac:cxnSpMkLst>
        </pc:cxnChg>
      </pc:sldChg>
      <pc:sldChg chg="addSp modSp add mod">
        <pc:chgData name="Kristof Kenesei" userId="86ddabd5c1006398" providerId="LiveId" clId="{606D0D0A-17E1-480C-9F2D-9181A1FB5407}" dt="2021-01-15T08:48:10.293" v="4825" actId="1076"/>
        <pc:sldMkLst>
          <pc:docMk/>
          <pc:sldMk cId="53985534" sldId="290"/>
        </pc:sldMkLst>
        <pc:spChg chg="mod">
          <ac:chgData name="Kristof Kenesei" userId="86ddabd5c1006398" providerId="LiveId" clId="{606D0D0A-17E1-480C-9F2D-9181A1FB5407}" dt="2021-01-15T08:46:32.401" v="4813" actId="14100"/>
          <ac:spMkLst>
            <pc:docMk/>
            <pc:sldMk cId="53985534" sldId="290"/>
            <ac:spMk id="3" creationId="{6A76B6CA-270E-4B15-A827-8C6AC5D26EAF}"/>
          </ac:spMkLst>
        </pc:spChg>
        <pc:picChg chg="add mod modCrop">
          <ac:chgData name="Kristof Kenesei" userId="86ddabd5c1006398" providerId="LiveId" clId="{606D0D0A-17E1-480C-9F2D-9181A1FB5407}" dt="2021-01-15T08:48:10.293" v="4825" actId="1076"/>
          <ac:picMkLst>
            <pc:docMk/>
            <pc:sldMk cId="53985534" sldId="290"/>
            <ac:picMk id="5" creationId="{BFD62B3C-6824-4965-93D4-A047B9069078}"/>
          </ac:picMkLst>
        </pc:picChg>
      </pc:sldChg>
      <pc:sldChg chg="addSp delSp modSp add mod">
        <pc:chgData name="Kristof Kenesei" userId="86ddabd5c1006398" providerId="LiveId" clId="{606D0D0A-17E1-480C-9F2D-9181A1FB5407}" dt="2021-01-12T11:05:31.469" v="3419" actId="1076"/>
        <pc:sldMkLst>
          <pc:docMk/>
          <pc:sldMk cId="1900442053" sldId="291"/>
        </pc:sldMkLst>
        <pc:spChg chg="del">
          <ac:chgData name="Kristof Kenesei" userId="86ddabd5c1006398" providerId="LiveId" clId="{606D0D0A-17E1-480C-9F2D-9181A1FB5407}" dt="2021-01-12T11:03:56.475" v="3401" actId="478"/>
          <ac:spMkLst>
            <pc:docMk/>
            <pc:sldMk cId="1900442053" sldId="291"/>
            <ac:spMk id="3" creationId="{6A76B6CA-270E-4B15-A827-8C6AC5D26EAF}"/>
          </ac:spMkLst>
        </pc:spChg>
        <pc:spChg chg="add del mod">
          <ac:chgData name="Kristof Kenesei" userId="86ddabd5c1006398" providerId="LiveId" clId="{606D0D0A-17E1-480C-9F2D-9181A1FB5407}" dt="2021-01-12T11:03:59.103" v="3403" actId="478"/>
          <ac:spMkLst>
            <pc:docMk/>
            <pc:sldMk cId="1900442053" sldId="291"/>
            <ac:spMk id="6" creationId="{A1BF5C2F-D10E-4BBE-8357-DABD17F7D8DA}"/>
          </ac:spMkLst>
        </pc:spChg>
        <pc:picChg chg="del">
          <ac:chgData name="Kristof Kenesei" userId="86ddabd5c1006398" providerId="LiveId" clId="{606D0D0A-17E1-480C-9F2D-9181A1FB5407}" dt="2021-01-12T11:03:57.312" v="3402" actId="478"/>
          <ac:picMkLst>
            <pc:docMk/>
            <pc:sldMk cId="1900442053" sldId="291"/>
            <ac:picMk id="7" creationId="{C75A8EF7-666D-45E5-955C-5BB83557FE79}"/>
          </ac:picMkLst>
        </pc:picChg>
        <pc:picChg chg="add mod modCrop">
          <ac:chgData name="Kristof Kenesei" userId="86ddabd5c1006398" providerId="LiveId" clId="{606D0D0A-17E1-480C-9F2D-9181A1FB5407}" dt="2021-01-12T11:05:31.469" v="3419" actId="1076"/>
          <ac:picMkLst>
            <pc:docMk/>
            <pc:sldMk cId="1900442053" sldId="291"/>
            <ac:picMk id="9" creationId="{DFE15660-60BC-4F13-A15E-3D0B9CD82F47}"/>
          </ac:picMkLst>
        </pc:picChg>
      </pc:sldChg>
      <pc:sldChg chg="addSp delSp modSp add mod">
        <pc:chgData name="Kristof Kenesei" userId="86ddabd5c1006398" providerId="LiveId" clId="{606D0D0A-17E1-480C-9F2D-9181A1FB5407}" dt="2021-01-12T11:07:32.324" v="3454" actId="1076"/>
        <pc:sldMkLst>
          <pc:docMk/>
          <pc:sldMk cId="603732028" sldId="292"/>
        </pc:sldMkLst>
        <pc:picChg chg="add mod modCrop">
          <ac:chgData name="Kristof Kenesei" userId="86ddabd5c1006398" providerId="LiveId" clId="{606D0D0A-17E1-480C-9F2D-9181A1FB5407}" dt="2021-01-12T11:07:32.324" v="3454" actId="1076"/>
          <ac:picMkLst>
            <pc:docMk/>
            <pc:sldMk cId="603732028" sldId="292"/>
            <ac:picMk id="5" creationId="{6FED9767-BC5A-4531-A712-AA36EA0A5D5B}"/>
          </ac:picMkLst>
        </pc:picChg>
        <pc:picChg chg="del">
          <ac:chgData name="Kristof Kenesei" userId="86ddabd5c1006398" providerId="LiveId" clId="{606D0D0A-17E1-480C-9F2D-9181A1FB5407}" dt="2021-01-12T11:05:47.693" v="3423" actId="478"/>
          <ac:picMkLst>
            <pc:docMk/>
            <pc:sldMk cId="603732028" sldId="292"/>
            <ac:picMk id="9" creationId="{DFE15660-60BC-4F13-A15E-3D0B9CD82F47}"/>
          </ac:picMkLst>
        </pc:picChg>
      </pc:sldChg>
      <pc:sldChg chg="addSp delSp modSp add del mod">
        <pc:chgData name="Kristof Kenesei" userId="86ddabd5c1006398" providerId="LiveId" clId="{606D0D0A-17E1-480C-9F2D-9181A1FB5407}" dt="2021-01-15T08:48:20.194" v="4826" actId="47"/>
        <pc:sldMkLst>
          <pc:docMk/>
          <pc:sldMk cId="3849556672" sldId="293"/>
        </pc:sldMkLst>
        <pc:spChg chg="del">
          <ac:chgData name="Kristof Kenesei" userId="86ddabd5c1006398" providerId="LiveId" clId="{606D0D0A-17E1-480C-9F2D-9181A1FB5407}" dt="2021-01-12T11:06:22.213" v="3435" actId="478"/>
          <ac:spMkLst>
            <pc:docMk/>
            <pc:sldMk cId="3849556672" sldId="293"/>
            <ac:spMk id="3" creationId="{6A76B6CA-270E-4B15-A827-8C6AC5D26EAF}"/>
          </ac:spMkLst>
        </pc:spChg>
        <pc:spChg chg="add del mod">
          <ac:chgData name="Kristof Kenesei" userId="86ddabd5c1006398" providerId="LiveId" clId="{606D0D0A-17E1-480C-9F2D-9181A1FB5407}" dt="2021-01-12T11:06:24.167" v="3436" actId="478"/>
          <ac:spMkLst>
            <pc:docMk/>
            <pc:sldMk cId="3849556672" sldId="293"/>
            <ac:spMk id="6" creationId="{E26E98BC-3BBA-4610-88D7-C987C3BF923E}"/>
          </ac:spMkLst>
        </pc:spChg>
        <pc:picChg chg="add del mod modCrop">
          <ac:chgData name="Kristof Kenesei" userId="86ddabd5c1006398" providerId="LiveId" clId="{606D0D0A-17E1-480C-9F2D-9181A1FB5407}" dt="2021-01-15T08:47:25.107" v="4814" actId="21"/>
          <ac:picMkLst>
            <pc:docMk/>
            <pc:sldMk cId="3849556672" sldId="293"/>
            <ac:picMk id="8" creationId="{1507A850-1C3E-49DA-9470-99CD1F62A53A}"/>
          </ac:picMkLst>
        </pc:picChg>
      </pc:sldChg>
      <pc:sldChg chg="addSp delSp modSp add del mod">
        <pc:chgData name="Kristof Kenesei" userId="86ddabd5c1006398" providerId="LiveId" clId="{606D0D0A-17E1-480C-9F2D-9181A1FB5407}" dt="2021-01-15T08:56:19.610" v="4989" actId="47"/>
        <pc:sldMkLst>
          <pc:docMk/>
          <pc:sldMk cId="3669592099" sldId="294"/>
        </pc:sldMkLst>
        <pc:spChg chg="del">
          <ac:chgData name="Kristof Kenesei" userId="86ddabd5c1006398" providerId="LiveId" clId="{606D0D0A-17E1-480C-9F2D-9181A1FB5407}" dt="2021-01-12T11:07:54.844" v="3456" actId="478"/>
          <ac:spMkLst>
            <pc:docMk/>
            <pc:sldMk cId="3669592099" sldId="294"/>
            <ac:spMk id="3" creationId="{6A76B6CA-270E-4B15-A827-8C6AC5D26EAF}"/>
          </ac:spMkLst>
        </pc:spChg>
        <pc:spChg chg="add del mod">
          <ac:chgData name="Kristof Kenesei" userId="86ddabd5c1006398" providerId="LiveId" clId="{606D0D0A-17E1-480C-9F2D-9181A1FB5407}" dt="2021-01-12T11:08:11.224" v="3460" actId="478"/>
          <ac:spMkLst>
            <pc:docMk/>
            <pc:sldMk cId="3669592099" sldId="294"/>
            <ac:spMk id="6" creationId="{B6B6BC12-409C-4C08-8D25-F1844D34A80E}"/>
          </ac:spMkLst>
        </pc:spChg>
        <pc:picChg chg="add del mod">
          <ac:chgData name="Kristof Kenesei" userId="86ddabd5c1006398" providerId="LiveId" clId="{606D0D0A-17E1-480C-9F2D-9181A1FB5407}" dt="2021-01-15T08:56:01.541" v="4985" actId="21"/>
          <ac:picMkLst>
            <pc:docMk/>
            <pc:sldMk cId="3669592099" sldId="294"/>
            <ac:picMk id="8" creationId="{D1A33C65-C209-4FB1-89A2-ED28D9725711}"/>
          </ac:picMkLst>
        </pc:picChg>
      </pc:sldChg>
      <pc:sldMasterChg chg="setBg modSldLayout">
        <pc:chgData name="Kristof Kenesei" userId="86ddabd5c1006398" providerId="LiveId" clId="{606D0D0A-17E1-480C-9F2D-9181A1FB5407}" dt="2021-01-12T09:41:37.440" v="2957"/>
        <pc:sldMasterMkLst>
          <pc:docMk/>
          <pc:sldMasterMk cId="1910365262" sldId="2147483648"/>
        </pc:sldMasterMkLst>
        <pc:sldLayoutChg chg="setBg">
          <pc:chgData name="Kristof Kenesei" userId="86ddabd5c1006398" providerId="LiveId" clId="{606D0D0A-17E1-480C-9F2D-9181A1FB5407}" dt="2021-01-12T09:41:37.440" v="2957"/>
          <pc:sldLayoutMkLst>
            <pc:docMk/>
            <pc:sldMasterMk cId="1910365262" sldId="2147483648"/>
            <pc:sldLayoutMk cId="222769610" sldId="2147483649"/>
          </pc:sldLayoutMkLst>
        </pc:sldLayoutChg>
        <pc:sldLayoutChg chg="setBg">
          <pc:chgData name="Kristof Kenesei" userId="86ddabd5c1006398" providerId="LiveId" clId="{606D0D0A-17E1-480C-9F2D-9181A1FB5407}" dt="2021-01-12T09:41:37.440" v="2957"/>
          <pc:sldLayoutMkLst>
            <pc:docMk/>
            <pc:sldMasterMk cId="1910365262" sldId="2147483648"/>
            <pc:sldLayoutMk cId="1285318767" sldId="2147483650"/>
          </pc:sldLayoutMkLst>
        </pc:sldLayoutChg>
        <pc:sldLayoutChg chg="setBg">
          <pc:chgData name="Kristof Kenesei" userId="86ddabd5c1006398" providerId="LiveId" clId="{606D0D0A-17E1-480C-9F2D-9181A1FB5407}" dt="2021-01-12T09:41:37.440" v="2957"/>
          <pc:sldLayoutMkLst>
            <pc:docMk/>
            <pc:sldMasterMk cId="1910365262" sldId="2147483648"/>
            <pc:sldLayoutMk cId="2461727869" sldId="2147483651"/>
          </pc:sldLayoutMkLst>
        </pc:sldLayoutChg>
        <pc:sldLayoutChg chg="setBg">
          <pc:chgData name="Kristof Kenesei" userId="86ddabd5c1006398" providerId="LiveId" clId="{606D0D0A-17E1-480C-9F2D-9181A1FB5407}" dt="2021-01-12T09:41:37.440" v="2957"/>
          <pc:sldLayoutMkLst>
            <pc:docMk/>
            <pc:sldMasterMk cId="1910365262" sldId="2147483648"/>
            <pc:sldLayoutMk cId="210644937" sldId="2147483652"/>
          </pc:sldLayoutMkLst>
        </pc:sldLayoutChg>
        <pc:sldLayoutChg chg="setBg">
          <pc:chgData name="Kristof Kenesei" userId="86ddabd5c1006398" providerId="LiveId" clId="{606D0D0A-17E1-480C-9F2D-9181A1FB5407}" dt="2021-01-12T09:41:37.440" v="2957"/>
          <pc:sldLayoutMkLst>
            <pc:docMk/>
            <pc:sldMasterMk cId="1910365262" sldId="2147483648"/>
            <pc:sldLayoutMk cId="2216553206" sldId="2147483653"/>
          </pc:sldLayoutMkLst>
        </pc:sldLayoutChg>
        <pc:sldLayoutChg chg="setBg">
          <pc:chgData name="Kristof Kenesei" userId="86ddabd5c1006398" providerId="LiveId" clId="{606D0D0A-17E1-480C-9F2D-9181A1FB5407}" dt="2021-01-12T09:41:37.440" v="2957"/>
          <pc:sldLayoutMkLst>
            <pc:docMk/>
            <pc:sldMasterMk cId="1910365262" sldId="2147483648"/>
            <pc:sldLayoutMk cId="3840258913" sldId="2147483654"/>
          </pc:sldLayoutMkLst>
        </pc:sldLayoutChg>
        <pc:sldLayoutChg chg="setBg">
          <pc:chgData name="Kristof Kenesei" userId="86ddabd5c1006398" providerId="LiveId" clId="{606D0D0A-17E1-480C-9F2D-9181A1FB5407}" dt="2021-01-12T09:41:37.440" v="2957"/>
          <pc:sldLayoutMkLst>
            <pc:docMk/>
            <pc:sldMasterMk cId="1910365262" sldId="2147483648"/>
            <pc:sldLayoutMk cId="2382223771" sldId="2147483655"/>
          </pc:sldLayoutMkLst>
        </pc:sldLayoutChg>
        <pc:sldLayoutChg chg="setBg">
          <pc:chgData name="Kristof Kenesei" userId="86ddabd5c1006398" providerId="LiveId" clId="{606D0D0A-17E1-480C-9F2D-9181A1FB5407}" dt="2021-01-12T09:41:37.440" v="2957"/>
          <pc:sldLayoutMkLst>
            <pc:docMk/>
            <pc:sldMasterMk cId="1910365262" sldId="2147483648"/>
            <pc:sldLayoutMk cId="2990459646" sldId="2147483656"/>
          </pc:sldLayoutMkLst>
        </pc:sldLayoutChg>
        <pc:sldLayoutChg chg="setBg">
          <pc:chgData name="Kristof Kenesei" userId="86ddabd5c1006398" providerId="LiveId" clId="{606D0D0A-17E1-480C-9F2D-9181A1FB5407}" dt="2021-01-12T09:41:37.440" v="2957"/>
          <pc:sldLayoutMkLst>
            <pc:docMk/>
            <pc:sldMasterMk cId="1910365262" sldId="2147483648"/>
            <pc:sldLayoutMk cId="35323619" sldId="2147483657"/>
          </pc:sldLayoutMkLst>
        </pc:sldLayoutChg>
        <pc:sldLayoutChg chg="setBg">
          <pc:chgData name="Kristof Kenesei" userId="86ddabd5c1006398" providerId="LiveId" clId="{606D0D0A-17E1-480C-9F2D-9181A1FB5407}" dt="2021-01-12T09:41:37.440" v="2957"/>
          <pc:sldLayoutMkLst>
            <pc:docMk/>
            <pc:sldMasterMk cId="1910365262" sldId="2147483648"/>
            <pc:sldLayoutMk cId="2722084046" sldId="2147483658"/>
          </pc:sldLayoutMkLst>
        </pc:sldLayoutChg>
        <pc:sldLayoutChg chg="setBg">
          <pc:chgData name="Kristof Kenesei" userId="86ddabd5c1006398" providerId="LiveId" clId="{606D0D0A-17E1-480C-9F2D-9181A1FB5407}" dt="2021-01-12T09:41:37.440" v="2957"/>
          <pc:sldLayoutMkLst>
            <pc:docMk/>
            <pc:sldMasterMk cId="1910365262" sldId="2147483648"/>
            <pc:sldLayoutMk cId="3514960086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A80EE-0F8E-4B0A-939C-DCC54AEA83E6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84AD9-2E83-4505-BCC3-52E84325CF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789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6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Summary research question of dissertation project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 decompose road network into small surface models to resolve 3D “conflicts” (among other reasons)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422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629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Mainly examined Dutch open data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Accessible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Commercial implementation also uses it</a:t>
            </a: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AHN3 (national ALS dataset) point cloud to be main elevation source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Accurate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 good coverage (penetrates vegetation)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Classified</a:t>
            </a: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candidate was </a:t>
            </a: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Kadaster’s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dense image matching point cloud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 open data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 accurate by definition</a:t>
            </a: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shows AHN3 at a motorway interchange with overpass</a:t>
            </a:r>
          </a:p>
          <a:p>
            <a:pPr marL="685800" lvl="1" indent="-2286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Ground-classified points are white, bridges are 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997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Further image of AHN3 point cloud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Cropped to buffered NWB extents, bridge classification also includes motorway signs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02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Further image of AHN3 point cloud, different colour coding, NWB overlain with AHN3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Correspondence not bad, but they are often not in the centre of roads as imaged by Lidar, and may even leave their surface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459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DTB (national infrastructure management dataset) planned to be secondary input dataset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Its road dataset only exists for motorways</a:t>
            </a:r>
          </a:p>
          <a:p>
            <a:pPr marL="1143000" lvl="2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are also interested in provincial roads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Derived from various remote + local sensing methods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 undocumented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3D vector geometries of road features, e.g. painted road edge lines</a:t>
            </a: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shows DTB overlain with AHN3 in motorway interchange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road-edge DTB lines are shown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650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NWB needs to be transposed without lateral displacement</a:t>
            </a: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NWB shows deviations with respect to other datasets (including DTB and AHN3)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Worst performance in bends, especially around motorway ramps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NWB often close to road edges or off the road</a:t>
            </a: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illustrates the above issues with respect to DTB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286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Based on…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AHN3 point cloud serving as the main source of elevation data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Planned use of surface modelling (2.5D methods)</a:t>
            </a: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 main areas of interest: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Lidar accuracy + Lidar-based surface model interpolation accuracy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Road feature extraction (and accuracy) from Lidar input data</a:t>
            </a: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intend to identify road reflections before obtaining elevation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431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Lidar accuracy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Depends on survey/equipment descriptors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Depends on geographically variable factors, e.g. terrain complexity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shows increasing RMSE values for terrain features with increasing vertical complexity (e.g. mountainous areas)</a:t>
            </a: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Lidar-based surface model interpolation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absolute ranking between interpolators, each suitable for different purposes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Errors can be propagated formally, using mathematical formulae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error propagation can be estimated using Monte Carlo methods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accuracy can be estimated using purely statistical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355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Road feature extraction from Lidar input data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be done solely from Lidar data</a:t>
            </a:r>
          </a:p>
          <a:p>
            <a:pPr marL="1143000" lvl="2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 via photogrammetry or curb detection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 other vector data (such as NWB and DTB) can be incorporated</a:t>
            </a:r>
          </a:p>
          <a:p>
            <a:pPr marL="1143000" lvl="2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 to pinpoint search region or as seeds for optimisation algorithms</a:t>
            </a:r>
          </a:p>
          <a:p>
            <a:pPr marL="1143000" lvl="2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is the direction of research I will follow in my project</a:t>
            </a: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 algorithm shown in figure: active contour optimisation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Attractor geometries are constructed procedurally (detected road edges)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Initial edge estimates are drawn to attractor geometries via optimisation</a:t>
            </a:r>
          </a:p>
          <a:p>
            <a:pPr marL="685800" lvl="1" indent="-2286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Attractor geometries not the only factor, e.g. angularity may be considered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70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884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Reconstruction quality: completeness + accuracy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Completeness evaluation needs reference dataset(s)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 (consistency) evaluation may be done independently</a:t>
            </a:r>
          </a:p>
          <a:p>
            <a:pPr marL="1143000" lvl="2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 neighbourhood consistency via STD or RMSE (as shown in figure)</a:t>
            </a:r>
          </a:p>
          <a:p>
            <a:pPr marL="1143000" lvl="2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May take into account source Lidar accuracy and support</a:t>
            </a:r>
          </a:p>
          <a:p>
            <a:pPr marL="1143000" lvl="2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is shown in the inset of the figure</a:t>
            </a:r>
          </a:p>
          <a:p>
            <a:pPr marL="1600200" lvl="3" indent="-22860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Sparse, inaccurate Lidar points 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low RMSE in road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836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and testing requires representative subsets of the data</a:t>
            </a: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Workflow: points within cropped, 150-metre buffered extents of short NWB segments kept</a:t>
            </a: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Examples: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Multi-level motorway interchange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Dense forest with wide green bridges (occlusion)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Road sensed during construction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Tunnel entrance / tunnel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809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Preparation (P1) involved: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Consulting with client and their developers, getting familiar with topic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Exploring feasibility and defining project with supervisors</a:t>
            </a: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Preliminary analysis and graduation plan writing (P2) involved: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Performing preliminary analysis (input assessment, literature review, production of testing datasets)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Keeping close eye on commercial development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Creation of an initial approximation of the planned workflow itself (see graduation plan)</a:t>
            </a: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will be iteratively refined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939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 will involve: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individual modules and assembly of pipeline afterwards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Continual (iterative) refinement of workflow during implementation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Benchmarking, focusing on accuracy assessment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135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Finalisation will involve: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Improving, refining implementation and 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794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Gantt-chart-like representation of my entire graduation year</a:t>
            </a: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year, P3 has been converted to a small meeting between supervisors and student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scheduled the P2-P4 period to be a single period of development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Dates are subject to change (development challenges, unknown P4/P5 schedule)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505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Modelling road network digitally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Topology is more important than geometry in applications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Graphs are a popular conceptual model</a:t>
            </a: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 graphs in particular?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Intuitively similar to structure of road networks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Solid mathematical framework (graph theory)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be georeferenced</a:t>
            </a:r>
          </a:p>
          <a:p>
            <a:pPr marL="228600" lvl="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Hugely popular in data science</a:t>
            </a:r>
          </a:p>
          <a:p>
            <a:pPr marL="685800" lvl="1" indent="-2286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Including GIS, where “network analysis” is the field concerned with the analysis of georeferenced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549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NL already have such a dataset?</a:t>
            </a: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Produced and maintained by Rijkswaterstaat via division “NDW”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are the commercial “client” of this project</a:t>
            </a: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Graph-like representation of all named roads in The Netherlands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 properties, but technically an ESRI Shapefile</a:t>
            </a: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Knoppunten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real-life intersections, i.e. graph nodes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GB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Wegwakken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road centreline segments, i.e. graph edges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78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Possible to relate the road to its surroundings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work with external information, e.g. addresses in route planning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scenario: NWB is used as traffic noise source in propagation model, exact geographical source of noise needs to be known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834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2D models do not allow 3D distances to be measured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 the distance of road on a bridge from an object on the terrain below</a:t>
            </a: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Traffic noise modelling traditionally done in 2D</a:t>
            </a:r>
          </a:p>
          <a:p>
            <a:pPr marL="685800" marR="0" lvl="1" indent="-2286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 elevated roads propagate noise far away, but sunken roads not so far away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3D is far more realistic and 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8219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NWB is a 2D dataset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Needs to be transposed to 3D so that it stays useful for noise modelling,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 in a way that output is up to noise legislations’ accuracy requirements</a:t>
            </a: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Cannot be directly remote-sensed with arbitrary accuracy, e.g.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Cannot penetrate into tunnels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Difficult to sense 3D relationships due to occlusion</a:t>
            </a: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Cannot be locally sensed with good enough cost efficiency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Examples: MLS, manual surveying, GPS cars</a:t>
            </a:r>
          </a:p>
          <a:p>
            <a:pPr marL="685800" lvl="1" indent="-2286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Very expensive, traditionally used for small-scale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10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Commercial implementation exists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Extracts road elevations from Dutch open data</a:t>
            </a: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issues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lacks an accuracy quantification workflow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favours robustness and completeness, sacrificing</a:t>
            </a:r>
          </a:p>
          <a:p>
            <a:pPr marL="1143000" lvl="2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correctness</a:t>
            </a:r>
          </a:p>
          <a:p>
            <a:pPr marL="1143000" lvl="2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</a:t>
            </a:r>
          </a:p>
          <a:p>
            <a:pPr marL="1143000" lvl="2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Performance</a:t>
            </a: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Innovation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273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 main areas of interest for this dissertation: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convert NWB into a 3D road model using geomatics methods?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guarantee that it meets prescribed levels of accuracy?</a:t>
            </a:r>
          </a:p>
          <a:p>
            <a:pPr marL="285750" lvl="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Both aspects to be explored from a mixed scientific-commercial perspective</a:t>
            </a:r>
          </a:p>
          <a:p>
            <a:pPr marL="685800" lvl="1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Emphasis on scientific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84AD9-2E83-4505-BCC3-52E84325CFB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629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FB1B-6903-4AA0-8605-4DB0FFD5E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1F0A0-3B30-46E1-9146-EA9883224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0226C-BDF4-4099-872B-8C0E0BB92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572F5-8F5A-46CF-B055-719F14C67729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008E2-3921-4003-85AD-92E32531D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17DA6-40B0-4CF2-81F6-9D34233C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69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C926A-ACA1-4E18-8137-CF0669C1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8846DF-E18E-46BA-B2C8-AB39EF149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2A5ED-59BB-4FC3-BBFF-9D5C09018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572F5-8F5A-46CF-B055-719F14C67729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D2DA6-FDA0-4778-8CF9-5E7161487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CAEF6-507B-4351-BDCE-8C2A4AE1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08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AF26F6-6350-412E-AFF6-6EB61E31F2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D009B-C939-4C64-96C5-BC1D4D7AC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B5A79-E8A7-4C19-85E2-D0470E721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572F5-8F5A-46CF-B055-719F14C67729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1F525-9ECC-4BD2-B1CB-8E47946E8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9ED76-E9C3-473E-ABBA-B19B3039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960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1E2A-904A-4195-A494-ED5B55356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1C9F-C4BF-48F8-BE0E-87CBD5365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F28A4-A8EB-4FA2-A065-F0C113047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572F5-8F5A-46CF-B055-719F14C67729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6F8E0-E16C-4A60-A136-8808E187A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A69FE-E1AC-4D17-BF57-CA16E7192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318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04B9-A6B2-43DD-923F-D20B5F444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EAA17-0849-4438-9D89-AAB220154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DC6BC-391F-48D3-AE01-9FC8C26CF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572F5-8F5A-46CF-B055-719F14C67729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41AF9-1BFC-4A2E-A4BE-ECD235B42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6BBFD-5BAD-4C60-A968-E7F064C8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727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BFBDC-99F8-4781-BD4E-20AAB741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00B9E-7C89-40DB-AEB3-D13A6450E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CEDCD-C1BF-4101-A42F-7DC6F5A8C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D64CF-2AAD-49FD-85C9-F3B38139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572F5-8F5A-46CF-B055-719F14C67729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95085-27B9-4123-954C-0E2EC0991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F8818-E3AD-4D71-B3F3-15BA21AC1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44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E6D07-7FFB-4472-BB68-95601E925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9F2D-E57E-46C9-972D-399345C82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49A8B-25A8-4428-9A14-732B6D639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A96008-336D-4180-9FE7-6FBF9AAF9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8D4ADF-8D8D-4262-994B-4165D64606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ECC923-DE24-4E2E-8BFB-F17A04E8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572F5-8F5A-46CF-B055-719F14C67729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745664-4D64-4C20-9E27-7E46DAF5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FD6B8-3577-4E65-A327-FBE205870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553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9EB9-CAC5-4F9E-B782-734DA319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3C2579-D593-4FBF-B52B-2B8228EF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572F5-8F5A-46CF-B055-719F14C67729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C2E07-DA12-4652-8726-147303A98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1C11EF-E992-46C8-A44B-8A8AFD600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258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6A119-9C18-4209-91DD-006175D8B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572F5-8F5A-46CF-B055-719F14C67729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805C74-CBAE-4D77-8DF6-24E9BE44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62E54-B057-412E-AA16-84127D2F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223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8395A-4B6A-4A11-BA2A-2C842B8A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6278B-6168-4114-A923-5107141A3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C9FD1-E006-4249-8363-5E5D4F77B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A1306-EDEE-4A9A-B170-D57CC67F9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572F5-8F5A-46CF-B055-719F14C67729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AB448-4AAD-4B7B-8A60-D5D0B586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8EC06-6EE1-4833-BA08-2F4B533A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459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D5BC6-F024-4638-8F39-F86E22377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0A8D01-79E1-4F5A-B5E2-DEA7C5099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08BBD-6BCF-4670-9E0D-627FC23D5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9977F-7590-47B5-B66D-1C738613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572F5-8F5A-46CF-B055-719F14C67729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B9EE8-6932-471E-8F68-EA02FC429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4F28B3-F825-4AAC-B5A1-663A26EEB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3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7BE56-D3A1-4BFA-81FB-81BC6E84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B61F4-FD51-4FAB-9215-8AD2A2ECB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3FA40-35AE-45EC-81EA-011FA22661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572F5-8F5A-46CF-B055-719F14C67729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5298E-182A-490D-9E03-41C22601B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14CEE-F7E8-4A2C-AC77-E29A0D714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54D5-13F9-4537-93F6-672AFFB3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365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K.Kenesei@student.tudelft.n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8538"/>
            <a:ext cx="9144000" cy="2387600"/>
          </a:xfrm>
        </p:spPr>
        <p:txBody>
          <a:bodyPr/>
          <a:lstStyle/>
          <a:p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MSc Graduation Plan (P2) in Geomatics</a:t>
            </a:r>
            <a:r>
              <a:rPr lang="en-GB" sz="800" dirty="0"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br>
              <a:rPr lang="en-GB" sz="1800" b="1" i="0" dirty="0">
                <a:solidFill>
                  <a:srgbClr val="000000"/>
                </a:solidFill>
                <a:effectLst/>
                <a:latin typeface="CMSSBX10"/>
              </a:rPr>
            </a:br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Constructing a digital 3D road network for The Netherlands</a:t>
            </a:r>
            <a:r>
              <a:rPr lang="en-GB" sz="7200" dirty="0"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89384"/>
            <a:ext cx="9144000" cy="265869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Kristof Kenesei</a:t>
            </a:r>
            <a:b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</a:br>
            <a:r>
              <a:rPr lang="en-GB" sz="1400" b="0" i="1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Student 5142334</a:t>
            </a:r>
            <a:br>
              <a:rPr lang="en-GB" sz="1400" b="0" i="1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</a:br>
            <a:r>
              <a:rPr lang="en-GB" sz="1400" b="0" i="0" dirty="0">
                <a:solidFill>
                  <a:srgbClr val="1B3C83"/>
                </a:solidFill>
                <a:effectLst/>
                <a:latin typeface="Bahnschrift Light" panose="020B0502040204020203" pitchFamily="34" charset="0"/>
                <a:hlinkClick r:id="rId4"/>
              </a:rPr>
              <a:t>K.Kenesei@student.tudelft.nl</a:t>
            </a:r>
            <a:endParaRPr lang="en-GB" sz="1400" b="0" i="0" dirty="0">
              <a:solidFill>
                <a:srgbClr val="1B3C83"/>
              </a:solidFill>
              <a:effectLst/>
              <a:latin typeface="Bahnschrift Light" panose="020B0502040204020203" pitchFamily="34" charset="0"/>
            </a:endParaRPr>
          </a:p>
          <a:p>
            <a:pPr>
              <a:lnSpc>
                <a:spcPct val="120000"/>
              </a:lnSpc>
            </a:pPr>
            <a:br>
              <a:rPr lang="en-GB" sz="1400" b="0" i="0" dirty="0">
                <a:solidFill>
                  <a:srgbClr val="1B3C83"/>
                </a:solidFill>
                <a:effectLst/>
                <a:latin typeface="Bahnschrift Light" panose="020B0502040204020203" pitchFamily="34" charset="0"/>
              </a:rPr>
            </a:b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Supervisors:</a:t>
            </a:r>
            <a:b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</a:b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1</a:t>
            </a:r>
            <a:r>
              <a:rPr lang="en-GB" sz="1400" b="0" i="0" baseline="3000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st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 – Ravi Peters</a:t>
            </a:r>
            <a:b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</a:b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2</a:t>
            </a:r>
            <a:r>
              <a:rPr lang="en-GB" sz="1400" b="0" i="0" baseline="3000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nd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 – Jantien Stoter</a:t>
            </a:r>
            <a:b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</a:br>
            <a:r>
              <a:rPr lang="en-GB" sz="14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P2 Date: 2020-01-19</a:t>
            </a:r>
            <a:endParaRPr lang="en-GB" sz="1800" dirty="0">
              <a:latin typeface="Bahnschrift Light" panose="020B0502040204020203" pitchFamily="34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2F64C29-768B-46A6-8527-150976ED92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416" y="5534753"/>
            <a:ext cx="1801168" cy="86161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1B1CCF-9968-4E91-8C1A-18956B9C169E}"/>
              </a:ext>
            </a:extLst>
          </p:cNvPr>
          <p:cNvCxnSpPr>
            <a:cxnSpLocks/>
          </p:cNvCxnSpPr>
          <p:nvPr/>
        </p:nvCxnSpPr>
        <p:spPr>
          <a:xfrm>
            <a:off x="4798142" y="1130708"/>
            <a:ext cx="25957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68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2" y="616479"/>
            <a:ext cx="10269415" cy="971515"/>
          </a:xfrm>
        </p:spPr>
        <p:txBody>
          <a:bodyPr/>
          <a:lstStyle/>
          <a:p>
            <a:pPr algn="l"/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Constructing a digital 3D road network for The Netherlands</a:t>
            </a: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Research questions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2" y="2690446"/>
            <a:ext cx="6412902" cy="326755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In summary: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  <a:p>
            <a:pPr algn="just"/>
            <a:r>
              <a:rPr lang="en-GB" sz="20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“How can we achieve a 3D conversion of the NWB dataset using Dutch open geospatial data and primarily 2.5D*-based surface modelling methods, while guaranteeing optimal and quantifiable accuracy and completeness?”</a:t>
            </a:r>
          </a:p>
          <a:p>
            <a:pPr algn="just"/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  <a:p>
            <a:pPr algn="just"/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*2.5D models: all horizontal positions are associated with one, and </a:t>
            </a:r>
            <a:r>
              <a:rPr lang="en-GB" sz="16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only</a:t>
            </a: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 one Z value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F8C8D11-9CF1-44D3-8944-85212FFBBF76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631231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A345D87-938D-4D56-A60B-A0164EBB4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150" y="2352108"/>
            <a:ext cx="3267557" cy="326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7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2" y="616479"/>
            <a:ext cx="10269415" cy="971515"/>
          </a:xfrm>
        </p:spPr>
        <p:txBody>
          <a:bodyPr>
            <a:normAutofit/>
          </a:bodyPr>
          <a:lstStyle/>
          <a:p>
            <a:pPr algn="l"/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Constructing a digital 3D road network for The Netherlands</a:t>
            </a: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Preliminary analysis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2" y="2690446"/>
            <a:ext cx="10269414" cy="3122247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Input assessment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Literature review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Production of testing datasets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AC2D71-2A1B-4F63-9C63-216E01B50706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631231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33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2" y="616479"/>
            <a:ext cx="10269415" cy="971515"/>
          </a:xfrm>
        </p:spPr>
        <p:txBody>
          <a:bodyPr>
            <a:normAutofit/>
          </a:bodyPr>
          <a:lstStyle/>
          <a:p>
            <a:pPr algn="l"/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Preliminary analysis</a:t>
            </a: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Input assessment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2" y="2690446"/>
            <a:ext cx="5070231" cy="327073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Selected AHN3 </a:t>
            </a:r>
            <a:r>
              <a:rPr lang="en-GB" sz="1800" u="sng" dirty="0">
                <a:solidFill>
                  <a:srgbClr val="000000"/>
                </a:solidFill>
                <a:latin typeface="Bahnschrift Light" panose="020B0502040204020203" pitchFamily="34" charset="0"/>
              </a:rPr>
              <a:t>point cloud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 as the primary elevation source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 err="1">
                <a:solidFill>
                  <a:srgbClr val="000000"/>
                </a:solidFill>
                <a:latin typeface="Bahnschrift Light" panose="020B0502040204020203" pitchFamily="34" charset="0"/>
              </a:rPr>
              <a:t>Actueel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Bahnschrift Light" panose="020B0502040204020203" pitchFamily="34" charset="0"/>
              </a:rPr>
              <a:t>Hoogtebestand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 Nederland – national ALS dataset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C7023D-8A1E-46EB-B7AD-1FC7684893D6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0746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hip in the sea&#10;&#10;Description automatically generated with low confidence">
            <a:extLst>
              <a:ext uri="{FF2B5EF4-FFF2-40B4-BE49-F238E27FC236}">
                <a16:creationId xmlns:a16="http://schemas.microsoft.com/office/drawing/2014/main" id="{C75A8EF7-666D-45E5-955C-5BB83557FE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4" t="752" r="17960" b="376"/>
          <a:stretch/>
        </p:blipFill>
        <p:spPr>
          <a:xfrm>
            <a:off x="6456484" y="1188459"/>
            <a:ext cx="4774223" cy="44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0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2" y="616479"/>
            <a:ext cx="10269415" cy="971515"/>
          </a:xfrm>
        </p:spPr>
        <p:txBody>
          <a:bodyPr>
            <a:normAutofit/>
          </a:bodyPr>
          <a:lstStyle/>
          <a:p>
            <a:pPr algn="l"/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Preliminary analysis</a:t>
            </a: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Input assessment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C7023D-8A1E-46EB-B7AD-1FC7684893D6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0746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FE15660-60BC-4F13-A15E-3D0B9CD82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3" b="16718"/>
          <a:stretch/>
        </p:blipFill>
        <p:spPr>
          <a:xfrm>
            <a:off x="1195038" y="2331297"/>
            <a:ext cx="9801921" cy="326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4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2" y="616479"/>
            <a:ext cx="10269415" cy="971515"/>
          </a:xfrm>
        </p:spPr>
        <p:txBody>
          <a:bodyPr>
            <a:normAutofit/>
          </a:bodyPr>
          <a:lstStyle/>
          <a:p>
            <a:pPr algn="l"/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Preliminary analysis</a:t>
            </a: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Input assessment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C7023D-8A1E-46EB-B7AD-1FC7684893D6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0746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FED9767-BC5A-4531-A712-AA36EA0A5D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3" b="3654"/>
          <a:stretch/>
        </p:blipFill>
        <p:spPr>
          <a:xfrm>
            <a:off x="1995852" y="1845054"/>
            <a:ext cx="8200293" cy="433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3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2" y="616479"/>
            <a:ext cx="10269415" cy="971515"/>
          </a:xfrm>
        </p:spPr>
        <p:txBody>
          <a:bodyPr>
            <a:normAutofit/>
          </a:bodyPr>
          <a:lstStyle/>
          <a:p>
            <a:pPr algn="l"/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Preliminary analysis</a:t>
            </a: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Input assessment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2" y="2690446"/>
            <a:ext cx="4198537" cy="327073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Selected DTB as a secondary data source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 err="1">
                <a:solidFill>
                  <a:srgbClr val="000000"/>
                </a:solidFill>
                <a:latin typeface="Bahnschrift Light" panose="020B0502040204020203" pitchFamily="34" charset="0"/>
              </a:rPr>
              <a:t>Digitaal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Bahnschrift Light" panose="020B0502040204020203" pitchFamily="34" charset="0"/>
              </a:rPr>
              <a:t>Topografisch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Bahnschrift Light" panose="020B0502040204020203" pitchFamily="34" charset="0"/>
              </a:rPr>
              <a:t>Bestand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 – national infrastructure management dataset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C7023D-8A1E-46EB-B7AD-1FC7684893D6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0746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ss&#10;&#10;Description automatically generated">
            <a:extLst>
              <a:ext uri="{FF2B5EF4-FFF2-40B4-BE49-F238E27FC236}">
                <a16:creationId xmlns:a16="http://schemas.microsoft.com/office/drawing/2014/main" id="{BFD62B3C-6824-4965-93D4-A047B9069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7" t="3844" r="10426" b="5794"/>
          <a:stretch/>
        </p:blipFill>
        <p:spPr>
          <a:xfrm>
            <a:off x="5460023" y="1374982"/>
            <a:ext cx="6179737" cy="410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2" y="616479"/>
            <a:ext cx="10269415" cy="971515"/>
          </a:xfrm>
        </p:spPr>
        <p:txBody>
          <a:bodyPr>
            <a:normAutofit/>
          </a:bodyPr>
          <a:lstStyle/>
          <a:p>
            <a:pPr algn="l"/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Preliminary analysis</a:t>
            </a: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Input assessment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2" y="2690446"/>
            <a:ext cx="4361573" cy="327073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NWB needs to be enriched with elevations, but not displaced laterally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However, NWB’s georeferencing can often be (relatively) inaccurate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CD6DCE-A367-4605-95AF-8114C83C98A6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0746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7106343-7578-46E0-B56B-6F556B880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639" y="813264"/>
            <a:ext cx="5706660" cy="52314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097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2" y="616479"/>
            <a:ext cx="10269415" cy="971515"/>
          </a:xfrm>
        </p:spPr>
        <p:txBody>
          <a:bodyPr>
            <a:normAutofit/>
          </a:bodyPr>
          <a:lstStyle/>
          <a:p>
            <a:pPr algn="l"/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Preliminary analysis</a:t>
            </a: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Literature review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2" y="2690446"/>
            <a:ext cx="10269414" cy="312224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Based on the understanding that AHN3 will serve as the primary source of elevation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Two main areas of interest: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accuracy + Lidar-based surface model interpolation accuracy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Road feature extraction (and accuracy) from Lidar input data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C5964DB-3052-40D0-BE9B-55D781B9611C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0746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02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2" y="616479"/>
            <a:ext cx="10269415" cy="971515"/>
          </a:xfrm>
        </p:spPr>
        <p:txBody>
          <a:bodyPr>
            <a:normAutofit/>
          </a:bodyPr>
          <a:lstStyle/>
          <a:p>
            <a:pPr algn="l"/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Preliminary analysis</a:t>
            </a: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Literature review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2" y="2690445"/>
            <a:ext cx="6157965" cy="340262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 accuracy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Strongly depends on survey accuracy descriptors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Also depends on geographically variable factors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Lidar-based DTM/DSM accuracy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Good/bad interpolation methods can only be defined in terms of terrain features and scale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Three options: formal error propagation, Monte Carlo methods, statistical analysis</a:t>
            </a:r>
            <a:endParaRPr lang="en-GB" sz="20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F4B872-1236-4919-9AEA-F423AD4686FD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0746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3219F18-ED76-454E-96E5-D65A251F8F15}"/>
              </a:ext>
            </a:extLst>
          </p:cNvPr>
          <p:cNvGrpSpPr/>
          <p:nvPr/>
        </p:nvGrpSpPr>
        <p:grpSpPr>
          <a:xfrm>
            <a:off x="7234529" y="2968031"/>
            <a:ext cx="3996178" cy="2531427"/>
            <a:chOff x="7337112" y="764932"/>
            <a:chExt cx="3996178" cy="25314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BA2F63-1043-45BE-BAED-A406C4066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37112" y="764932"/>
              <a:ext cx="3994186" cy="21840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53FABC-81BC-4D67-AA87-69066E767863}"/>
                </a:ext>
              </a:extLst>
            </p:cNvPr>
            <p:cNvSpPr txBox="1"/>
            <p:nvPr/>
          </p:nvSpPr>
          <p:spPr>
            <a:xfrm>
              <a:off x="10044695" y="2988582"/>
              <a:ext cx="1288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Aguilar et al. 2005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12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2" y="616479"/>
            <a:ext cx="10269415" cy="971515"/>
          </a:xfrm>
        </p:spPr>
        <p:txBody>
          <a:bodyPr>
            <a:normAutofit/>
          </a:bodyPr>
          <a:lstStyle/>
          <a:p>
            <a:pPr algn="l"/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Preliminary analysis</a:t>
            </a: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Literature review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2" y="2726871"/>
            <a:ext cx="5685693" cy="344532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Road feature extraction from Lidar input data…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… can be done directly from Lidar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… can be done using Lidar + external vector data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This is the direction of research I will follow in my project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External data: NWB (and possibly DTB)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A293E4-F628-43B8-8FD4-FCA7D94ED911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0746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97FF2D-3868-45E0-A2AE-A2F58B5F5FB2}"/>
              </a:ext>
            </a:extLst>
          </p:cNvPr>
          <p:cNvGrpSpPr/>
          <p:nvPr/>
        </p:nvGrpSpPr>
        <p:grpSpPr>
          <a:xfrm>
            <a:off x="6646985" y="685801"/>
            <a:ext cx="4861981" cy="5736499"/>
            <a:chOff x="6646985" y="858810"/>
            <a:chExt cx="4861981" cy="573649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89CC9B5-A55D-4DA2-8512-8F6CFC6E247F}"/>
                </a:ext>
              </a:extLst>
            </p:cNvPr>
            <p:cNvGrpSpPr/>
            <p:nvPr/>
          </p:nvGrpSpPr>
          <p:grpSpPr>
            <a:xfrm>
              <a:off x="6646985" y="858810"/>
              <a:ext cx="4861981" cy="5061252"/>
              <a:chOff x="6900577" y="357845"/>
              <a:chExt cx="4861981" cy="506125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CFD78E0-17E0-45DC-B06C-752EE6F3A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23693" y="357845"/>
                <a:ext cx="2415749" cy="238526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3DBE8A0-58F1-41D0-9F6D-E5A4B3C40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0577" y="3056692"/>
                <a:ext cx="4861981" cy="2362405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873816-F2CB-4AF9-9001-7AD2AB5C06F4}"/>
                </a:ext>
              </a:extLst>
            </p:cNvPr>
            <p:cNvSpPr txBox="1"/>
            <p:nvPr/>
          </p:nvSpPr>
          <p:spPr>
            <a:xfrm>
              <a:off x="8558773" y="3194554"/>
              <a:ext cx="10384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i="1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Attractor map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EC8351-72A2-4137-A229-6B4989EC8DE2}"/>
                </a:ext>
              </a:extLst>
            </p:cNvPr>
            <p:cNvSpPr txBox="1"/>
            <p:nvPr/>
          </p:nvSpPr>
          <p:spPr>
            <a:xfrm>
              <a:off x="7047283" y="5900627"/>
              <a:ext cx="16456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i="1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Initialised active contour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AD40A6-3F32-463D-BE72-1CD96CC1C97A}"/>
                </a:ext>
              </a:extLst>
            </p:cNvPr>
            <p:cNvSpPr txBox="1"/>
            <p:nvPr/>
          </p:nvSpPr>
          <p:spPr>
            <a:xfrm>
              <a:off x="9463032" y="5890817"/>
              <a:ext cx="17676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i="1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Optimised active contour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69C31A-C884-4650-9449-06AA6A5AFB95}"/>
                </a:ext>
              </a:extLst>
            </p:cNvPr>
            <p:cNvSpPr txBox="1"/>
            <p:nvPr/>
          </p:nvSpPr>
          <p:spPr>
            <a:xfrm>
              <a:off x="8131699" y="6287532"/>
              <a:ext cx="18925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Boyko and </a:t>
              </a:r>
              <a:r>
                <a:rPr lang="en-GB" sz="1400" dirty="0" err="1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Funkhauser</a:t>
              </a:r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 2011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395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2" y="616479"/>
            <a:ext cx="10269415" cy="971515"/>
          </a:xfrm>
        </p:spPr>
        <p:txBody>
          <a:bodyPr/>
          <a:lstStyle/>
          <a:p>
            <a:pPr algn="l"/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Constructing a digital 3D road network for The Netherlands</a:t>
            </a: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	</a:t>
            </a:r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Agenda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2" y="3269761"/>
            <a:ext cx="10269414" cy="2383693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Motivation</a:t>
            </a:r>
            <a:endParaRPr lang="en-GB" sz="1800" b="0" i="0" dirty="0">
              <a:solidFill>
                <a:srgbClr val="000000"/>
              </a:solidFill>
              <a:effectLst/>
              <a:latin typeface="Bahnschrift Light" panose="020B0502040204020203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Research questions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Preliminary analysis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Timeline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92DF05-76CE-467B-9C76-0451B2147F6E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631231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34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2" y="616479"/>
            <a:ext cx="10269415" cy="971515"/>
          </a:xfrm>
        </p:spPr>
        <p:txBody>
          <a:bodyPr>
            <a:normAutofit/>
          </a:bodyPr>
          <a:lstStyle/>
          <a:p>
            <a:pPr algn="l"/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Preliminary analysis</a:t>
            </a: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Literature review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3" y="2215662"/>
            <a:ext cx="5738446" cy="379827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Road reconstruction quality generally defined in terms of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completeness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 and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statistical accuracy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GB" sz="1600" i="1" dirty="0">
              <a:solidFill>
                <a:srgbClr val="000000"/>
              </a:solidFill>
              <a:latin typeface="Bahnschrift Ligh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 err="1">
                <a:solidFill>
                  <a:srgbClr val="000000"/>
                </a:solidFill>
                <a:latin typeface="Bahnschrift Light" panose="020B0502040204020203" pitchFamily="34" charset="0"/>
              </a:rPr>
              <a:t>Completeless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 evaluated </a:t>
            </a:r>
            <a:r>
              <a:rPr lang="en-GB" sz="1800" dirty="0" err="1">
                <a:solidFill>
                  <a:srgbClr val="000000"/>
                </a:solidFill>
                <a:latin typeface="Bahnschrift Light" panose="020B0502040204020203" pitchFamily="34" charset="0"/>
              </a:rPr>
              <a:t>w.r.t.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 reference dataset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Statistical accuracy, e.g. local consistency of elevations (STD, RMSE, etc.)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May take into account formal source accuracy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7D26E5-EFBB-4A91-866E-84BDAD03F5DB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0746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249D425-F485-46E7-955F-8398DFE94DA9}"/>
              </a:ext>
            </a:extLst>
          </p:cNvPr>
          <p:cNvGrpSpPr/>
          <p:nvPr/>
        </p:nvGrpSpPr>
        <p:grpSpPr>
          <a:xfrm>
            <a:off x="7341577" y="1886933"/>
            <a:ext cx="3889130" cy="3835900"/>
            <a:chOff x="7341577" y="1587994"/>
            <a:chExt cx="3889130" cy="38359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91A1E6-53EB-475E-99A3-5FAC7B995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1577" y="1587994"/>
              <a:ext cx="3889130" cy="344540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1FC6FD-CB4E-4768-90C4-802326C96A68}"/>
                </a:ext>
              </a:extLst>
            </p:cNvPr>
            <p:cNvSpPr txBox="1"/>
            <p:nvPr/>
          </p:nvSpPr>
          <p:spPr>
            <a:xfrm>
              <a:off x="8171898" y="5116117"/>
              <a:ext cx="2228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Oude </a:t>
              </a:r>
              <a:r>
                <a:rPr lang="en-GB" sz="1400" dirty="0" err="1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Elberink</a:t>
              </a:r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 and </a:t>
              </a:r>
              <a:r>
                <a:rPr lang="en-GB" sz="1400" dirty="0" err="1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Vosselman</a:t>
              </a:r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 2012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885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2" y="616479"/>
            <a:ext cx="10269415" cy="971515"/>
          </a:xfrm>
        </p:spPr>
        <p:txBody>
          <a:bodyPr>
            <a:normAutofit/>
          </a:bodyPr>
          <a:lstStyle/>
          <a:p>
            <a:pPr algn="l"/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Preliminary analysis</a:t>
            </a: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Production of testing datasets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2" y="2023566"/>
            <a:ext cx="4106834" cy="290403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Development and testing requires representative subsets of the data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2F93959-9210-4E2D-9F84-CB954C551D27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20746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051BE5-A5C6-412B-9024-945ACF923558}"/>
              </a:ext>
            </a:extLst>
          </p:cNvPr>
          <p:cNvGrpSpPr/>
          <p:nvPr/>
        </p:nvGrpSpPr>
        <p:grpSpPr>
          <a:xfrm>
            <a:off x="5703276" y="1877134"/>
            <a:ext cx="5527431" cy="4749084"/>
            <a:chOff x="2819398" y="1826334"/>
            <a:chExt cx="5527431" cy="47490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6E48D7-971C-4AB0-9867-6A901B123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53" r="17247"/>
            <a:stretch/>
          </p:blipFill>
          <p:spPr>
            <a:xfrm>
              <a:off x="2845774" y="1826334"/>
              <a:ext cx="2485293" cy="1889293"/>
            </a:xfrm>
            <a:prstGeom prst="rect">
              <a:avLst/>
            </a:prstGeom>
          </p:spPr>
        </p:pic>
        <p:pic>
          <p:nvPicPr>
            <p:cNvPr id="8" name="Picture 7" descr="A red umbrella on a green lawn&#10;&#10;Description automatically generated with low confidence">
              <a:extLst>
                <a:ext uri="{FF2B5EF4-FFF2-40B4-BE49-F238E27FC236}">
                  <a16:creationId xmlns:a16="http://schemas.microsoft.com/office/drawing/2014/main" id="{52D75E00-3DAA-4F23-BF68-F7DA86B6D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4" r="8262"/>
            <a:stretch/>
          </p:blipFill>
          <p:spPr>
            <a:xfrm>
              <a:off x="5331067" y="1830694"/>
              <a:ext cx="3015762" cy="18892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4B5F87-A3C9-4E11-938A-B22C716B6C5A}"/>
                </a:ext>
              </a:extLst>
            </p:cNvPr>
            <p:cNvSpPr txBox="1"/>
            <p:nvPr/>
          </p:nvSpPr>
          <p:spPr>
            <a:xfrm>
              <a:off x="3113662" y="3756734"/>
              <a:ext cx="19495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Motorway interchange with 4 levels (</a:t>
              </a:r>
              <a:r>
                <a:rPr lang="en-GB" sz="1400" dirty="0" err="1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Knoppunt</a:t>
              </a:r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 </a:t>
              </a:r>
              <a:r>
                <a:rPr lang="en-GB" sz="1400" dirty="0" err="1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Ridderkerk</a:t>
              </a:r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6E5E4B-C6BD-474F-B651-9959CFBD1888}"/>
                </a:ext>
              </a:extLst>
            </p:cNvPr>
            <p:cNvSpPr txBox="1"/>
            <p:nvPr/>
          </p:nvSpPr>
          <p:spPr>
            <a:xfrm>
              <a:off x="5724704" y="3756734"/>
              <a:ext cx="2228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Wide green bridges above motorway in forest (A1 in </a:t>
              </a:r>
              <a:r>
                <a:rPr lang="en-GB" sz="1400" dirty="0" err="1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Veluwe</a:t>
              </a:r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)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EB8FCC5-63E9-4137-AC60-EEE02D2D976F}"/>
                </a:ext>
              </a:extLst>
            </p:cNvPr>
            <p:cNvGrpSpPr/>
            <p:nvPr/>
          </p:nvGrpSpPr>
          <p:grpSpPr>
            <a:xfrm>
              <a:off x="2819398" y="4316701"/>
              <a:ext cx="5527431" cy="2258717"/>
              <a:chOff x="2817487" y="4316701"/>
              <a:chExt cx="5927926" cy="225871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47CD4AC-7FF6-40EE-9D84-820413004E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94" r="6098"/>
              <a:stretch/>
            </p:blipFill>
            <p:spPr>
              <a:xfrm>
                <a:off x="5861536" y="4316701"/>
                <a:ext cx="2883877" cy="1735497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1CC1EA-418B-4915-B00F-1577D2EC289F}"/>
                  </a:ext>
                </a:extLst>
              </p:cNvPr>
              <p:cNvSpPr txBox="1"/>
              <p:nvPr/>
            </p:nvSpPr>
            <p:spPr>
              <a:xfrm>
                <a:off x="6189231" y="6052198"/>
                <a:ext cx="22284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Bahnschrift Light Condensed" panose="020B0502040204020203" pitchFamily="34" charset="0"/>
                  </a:rPr>
                  <a:t>Motorway tunnel (</a:t>
                </a:r>
                <a:r>
                  <a:rPr lang="en-GB" sz="1400" dirty="0" err="1">
                    <a:solidFill>
                      <a:schemeClr val="bg1">
                        <a:lumMod val="50000"/>
                      </a:schemeClr>
                    </a:solidFill>
                    <a:latin typeface="Bahnschrift Light Condensed" panose="020B0502040204020203" pitchFamily="34" charset="0"/>
                  </a:rPr>
                  <a:t>Coentunnel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Bahnschrift Light Condensed" panose="020B0502040204020203" pitchFamily="34" charset="0"/>
                  </a:rPr>
                  <a:t> in Amsterdam), 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Bahnschrift Light Condensed" panose="020B0502040204020203" pitchFamily="34" charset="0"/>
                  </a:rPr>
                  <a:t>entrance shown</a:t>
                </a:r>
              </a:p>
            </p:txBody>
          </p:sp>
          <p:pic>
            <p:nvPicPr>
              <p:cNvPr id="15" name="Picture 14" descr="A picture containing grass, outdoor, field, grassy&#10;&#10;Description automatically generated">
                <a:extLst>
                  <a:ext uri="{FF2B5EF4-FFF2-40B4-BE49-F238E27FC236}">
                    <a16:creationId xmlns:a16="http://schemas.microsoft.com/office/drawing/2014/main" id="{E250FC84-E391-484B-8FDF-8FE6C5CA4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5774" y="4316701"/>
                <a:ext cx="3015763" cy="1735497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D57B79-8A14-4F90-BCB7-22D9555BBED3}"/>
                  </a:ext>
                </a:extLst>
              </p:cNvPr>
              <p:cNvSpPr txBox="1"/>
              <p:nvPr/>
            </p:nvSpPr>
            <p:spPr>
              <a:xfrm>
                <a:off x="2817487" y="6052198"/>
                <a:ext cx="30875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Bahnschrift Light Condensed" panose="020B0502040204020203" pitchFamily="34" charset="0"/>
                  </a:rPr>
                  <a:t>Sunken motorway/tunnel under construction (near </a:t>
                </a:r>
                <a:r>
                  <a:rPr lang="en-GB" sz="1400" dirty="0" err="1">
                    <a:solidFill>
                      <a:schemeClr val="bg1">
                        <a:lumMod val="50000"/>
                      </a:schemeClr>
                    </a:solidFill>
                    <a:latin typeface="Bahnschrift Light Condensed" panose="020B0502040204020203" pitchFamily="34" charset="0"/>
                  </a:rPr>
                  <a:t>Ketheltunnel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Bahnschrift Light Condensed" panose="020B0502040204020203" pitchFamily="34" charset="0"/>
                  </a:rPr>
                  <a:t> in Rotterdam)</a:t>
                </a:r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E22B7AC-23A0-4106-92C4-E0BE8C514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2846" y="2965184"/>
            <a:ext cx="3347287" cy="31378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B3D6D1-D130-47EB-836F-A41F6C0B70BE}"/>
              </a:ext>
            </a:extLst>
          </p:cNvPr>
          <p:cNvSpPr txBox="1"/>
          <p:nvPr/>
        </p:nvSpPr>
        <p:spPr>
          <a:xfrm>
            <a:off x="1697025" y="6102998"/>
            <a:ext cx="2878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Bahnschrift Light Condensed" panose="020B0502040204020203" pitchFamily="34" charset="0"/>
              </a:rPr>
              <a:t>Example of geometries underlying the point cloud cropping workflow</a:t>
            </a:r>
          </a:p>
        </p:txBody>
      </p:sp>
    </p:spTree>
    <p:extLst>
      <p:ext uri="{BB962C8B-B14F-4D97-AF65-F5344CB8AC3E}">
        <p14:creationId xmlns:p14="http://schemas.microsoft.com/office/powerpoint/2010/main" val="117020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2" y="616479"/>
            <a:ext cx="10269415" cy="971515"/>
          </a:xfrm>
        </p:spPr>
        <p:txBody>
          <a:bodyPr>
            <a:normAutofit/>
          </a:bodyPr>
          <a:lstStyle/>
          <a:p>
            <a:pPr algn="l"/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Constructing a digital 3D road network for The Netherlands</a:t>
            </a: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Methodology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EB20E12-2E5E-4203-8FD7-DF9305E51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479" y="1930079"/>
            <a:ext cx="2874026" cy="4085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8CCF0B-BD23-4F4E-AE20-02D53BAA68FE}"/>
              </a:ext>
            </a:extLst>
          </p:cNvPr>
          <p:cNvSpPr txBox="1"/>
          <p:nvPr/>
        </p:nvSpPr>
        <p:spPr>
          <a:xfrm>
            <a:off x="3329796" y="6056855"/>
            <a:ext cx="1261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ahnschrift Light" panose="020B0502040204020203" pitchFamily="34" charset="0"/>
              </a:rPr>
              <a:t>Done in Q1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B734A5-6B4A-47A9-852A-95E6BD411E4A}"/>
              </a:ext>
            </a:extLst>
          </p:cNvPr>
          <p:cNvSpPr txBox="1"/>
          <p:nvPr/>
        </p:nvSpPr>
        <p:spPr>
          <a:xfrm>
            <a:off x="8484160" y="6056855"/>
            <a:ext cx="1331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ahnschrift Light" panose="020B0502040204020203" pitchFamily="34" charset="0"/>
              </a:rPr>
              <a:t>Done in Q2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C221158-4A2C-4624-A483-EF297E3C5593}"/>
              </a:ext>
            </a:extLst>
          </p:cNvPr>
          <p:cNvSpPr/>
          <p:nvPr/>
        </p:nvSpPr>
        <p:spPr>
          <a:xfrm>
            <a:off x="5740940" y="3429000"/>
            <a:ext cx="1592826" cy="287594"/>
          </a:xfrm>
          <a:prstGeom prst="rightArrow">
            <a:avLst>
              <a:gd name="adj1" fmla="val 50000"/>
              <a:gd name="adj2" fmla="val 120315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9AD457ED-40D7-41FD-B024-953C270AC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038" y="833661"/>
            <a:ext cx="3131411" cy="519155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942A91-09E5-4CE4-8AC8-F7A9FBDA49B4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631231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99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2" y="616479"/>
            <a:ext cx="10269415" cy="971515"/>
          </a:xfrm>
        </p:spPr>
        <p:txBody>
          <a:bodyPr>
            <a:normAutofit/>
          </a:bodyPr>
          <a:lstStyle/>
          <a:p>
            <a:pPr algn="l"/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Constructing a digital 3D road network for The Netherlands</a:t>
            </a: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Methodology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CCF0B-BD23-4F4E-AE20-02D53BAA68FE}"/>
              </a:ext>
            </a:extLst>
          </p:cNvPr>
          <p:cNvSpPr txBox="1"/>
          <p:nvPr/>
        </p:nvSpPr>
        <p:spPr>
          <a:xfrm>
            <a:off x="2310032" y="6024167"/>
            <a:ext cx="304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ahnschrift Light" panose="020B0502040204020203" pitchFamily="34" charset="0"/>
              </a:rPr>
              <a:t>Scheduled for P2-P4 period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042D108-0362-4584-AF73-2BC1D0F90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038" y="833661"/>
            <a:ext cx="3131411" cy="51915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D80C7F-5742-40BE-8530-C7B7F45356FF}"/>
              </a:ext>
            </a:extLst>
          </p:cNvPr>
          <p:cNvSpPr txBox="1"/>
          <p:nvPr/>
        </p:nvSpPr>
        <p:spPr>
          <a:xfrm>
            <a:off x="8484160" y="6056855"/>
            <a:ext cx="1331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ahnschrift Light" panose="020B0502040204020203" pitchFamily="34" charset="0"/>
              </a:rPr>
              <a:t>Done in Q2 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F166937-2C4A-4C63-96C0-B7857C2AD27F}"/>
              </a:ext>
            </a:extLst>
          </p:cNvPr>
          <p:cNvSpPr/>
          <p:nvPr/>
        </p:nvSpPr>
        <p:spPr>
          <a:xfrm rot="10800000">
            <a:off x="5740940" y="3429000"/>
            <a:ext cx="1592826" cy="287594"/>
          </a:xfrm>
          <a:prstGeom prst="rightArrow">
            <a:avLst>
              <a:gd name="adj1" fmla="val 50000"/>
              <a:gd name="adj2" fmla="val 120315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EE7A69D-CADC-4A28-A447-25B98E399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466" y="1704001"/>
            <a:ext cx="3316202" cy="423684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D0E0EF-BE07-4BAE-9CD5-AE8665FACB4A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631231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276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2" y="616479"/>
            <a:ext cx="10269415" cy="971515"/>
          </a:xfrm>
        </p:spPr>
        <p:txBody>
          <a:bodyPr>
            <a:normAutofit/>
          </a:bodyPr>
          <a:lstStyle/>
          <a:p>
            <a:pPr algn="l"/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Constructing a digital 3D road network for The Netherlands</a:t>
            </a: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Methodology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CCF0B-BD23-4F4E-AE20-02D53BAA68FE}"/>
              </a:ext>
            </a:extLst>
          </p:cNvPr>
          <p:cNvSpPr txBox="1"/>
          <p:nvPr/>
        </p:nvSpPr>
        <p:spPr>
          <a:xfrm>
            <a:off x="2310032" y="6024167"/>
            <a:ext cx="304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ahnschrift Light" panose="020B0502040204020203" pitchFamily="34" charset="0"/>
              </a:rPr>
              <a:t>Scheduled for P2-P4 period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80C7F-5742-40BE-8530-C7B7F45356FF}"/>
              </a:ext>
            </a:extLst>
          </p:cNvPr>
          <p:cNvSpPr txBox="1"/>
          <p:nvPr/>
        </p:nvSpPr>
        <p:spPr>
          <a:xfrm>
            <a:off x="7455843" y="6024167"/>
            <a:ext cx="304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ahnschrift Light" panose="020B0502040204020203" pitchFamily="34" charset="0"/>
              </a:rPr>
              <a:t>Scheduled for P4-P5 period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F166937-2C4A-4C63-96C0-B7857C2AD27F}"/>
              </a:ext>
            </a:extLst>
          </p:cNvPr>
          <p:cNvSpPr/>
          <p:nvPr/>
        </p:nvSpPr>
        <p:spPr>
          <a:xfrm>
            <a:off x="5609060" y="3429000"/>
            <a:ext cx="1592826" cy="287594"/>
          </a:xfrm>
          <a:prstGeom prst="rightArrow">
            <a:avLst>
              <a:gd name="adj1" fmla="val 50000"/>
              <a:gd name="adj2" fmla="val 120315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EE7A69D-CADC-4A28-A447-25B98E39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466" y="1704001"/>
            <a:ext cx="3316202" cy="423684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9CE6C72-3FB9-4225-87F6-1E5DAE2E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77" y="1860317"/>
            <a:ext cx="3316202" cy="408053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4D065F-63DB-4B14-A29C-F868C828A891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631231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817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2" y="616479"/>
            <a:ext cx="10269415" cy="971515"/>
          </a:xfrm>
        </p:spPr>
        <p:txBody>
          <a:bodyPr>
            <a:normAutofit/>
          </a:bodyPr>
          <a:lstStyle/>
          <a:p>
            <a:pPr algn="l"/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Constructing a digital 3D road network for The Netherlands</a:t>
            </a: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Timeline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88B6F29-6E23-4068-9860-1D865723D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333195"/>
              </p:ext>
            </p:extLst>
          </p:nvPr>
        </p:nvGraphicFramePr>
        <p:xfrm>
          <a:off x="961294" y="1888439"/>
          <a:ext cx="10269413" cy="4353082"/>
        </p:xfrm>
        <a:graphic>
          <a:graphicData uri="http://schemas.openxmlformats.org/drawingml/2006/table">
            <a:tbl>
              <a:tblPr/>
              <a:tblGrid>
                <a:gridCol w="491025">
                  <a:extLst>
                    <a:ext uri="{9D8B030D-6E8A-4147-A177-3AD203B41FA5}">
                      <a16:colId xmlns:a16="http://schemas.microsoft.com/office/drawing/2014/main" val="4176522006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1363033362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1586626711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2357002184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699964260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3828447290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3981092452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1414308662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65317085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2678565769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2801323279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2658793627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523693217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2361669061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4124989831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1635598892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4045757076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3433865147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4102246755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4038859323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318164242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2107570210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2253209835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1719656678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1229801244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1761637400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2082975756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2778363436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2975737634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1946305831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1023464136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2021784635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2389538115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1438623238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1281897343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2969674737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2706474066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3929296752"/>
                    </a:ext>
                  </a:extLst>
                </a:gridCol>
                <a:gridCol w="266556">
                  <a:extLst>
                    <a:ext uri="{9D8B030D-6E8A-4147-A177-3AD203B41FA5}">
                      <a16:colId xmlns:a16="http://schemas.microsoft.com/office/drawing/2014/main" val="2955141273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2084020642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461826104"/>
                    </a:ext>
                  </a:extLst>
                </a:gridCol>
                <a:gridCol w="224468">
                  <a:extLst>
                    <a:ext uri="{9D8B030D-6E8A-4147-A177-3AD203B41FA5}">
                      <a16:colId xmlns:a16="http://schemas.microsoft.com/office/drawing/2014/main" val="734014145"/>
                    </a:ext>
                  </a:extLst>
                </a:gridCol>
                <a:gridCol w="266556">
                  <a:extLst>
                    <a:ext uri="{9D8B030D-6E8A-4147-A177-3AD203B41FA5}">
                      <a16:colId xmlns:a16="http://schemas.microsoft.com/office/drawing/2014/main" val="2994283072"/>
                    </a:ext>
                  </a:extLst>
                </a:gridCol>
                <a:gridCol w="266556">
                  <a:extLst>
                    <a:ext uri="{9D8B030D-6E8A-4147-A177-3AD203B41FA5}">
                      <a16:colId xmlns:a16="http://schemas.microsoft.com/office/drawing/2014/main" val="3684851564"/>
                    </a:ext>
                  </a:extLst>
                </a:gridCol>
              </a:tblGrid>
              <a:tr h="29399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43"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Graduation year schedule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238630"/>
                  </a:ext>
                </a:extLst>
              </a:tr>
              <a:tr h="28385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Stages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Preparation / </a:t>
                      </a:r>
                      <a:r>
                        <a:rPr lang="en-GB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Courses to attend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ova Cond" panose="020B0506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Arial Nova Cond" panose="020B0506020202020204" pitchFamily="34" charset="0"/>
                        </a:rPr>
                        <a:t>P1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Preparation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Arial Nova Cond" panose="020B0506020202020204" pitchFamily="34" charset="0"/>
                        </a:rPr>
                        <a:t>P2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Development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Arial Nova Cond" panose="020B0506020202020204" pitchFamily="34" charset="0"/>
                        </a:rPr>
                        <a:t>P3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Development, thesis writing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Arial Nova Cond" panose="020B0506020202020204" pitchFamily="34" charset="0"/>
                        </a:rPr>
                        <a:t>P4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Finalisation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FF0000"/>
                          </a:solidFill>
                          <a:effectLst/>
                          <a:latin typeface="Arial Nova Cond" panose="020B0506020202020204" pitchFamily="34" charset="0"/>
                        </a:rPr>
                        <a:t>P5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197107"/>
                  </a:ext>
                </a:extLst>
              </a:tr>
              <a:tr h="67719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Tasks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GB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Attend 3 elective courses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Discuss research goals with NDW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Consult with NDW where needed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Work on individual procedures of workflow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Assemble procedures into pipeline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3" gridSpan="3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Refine results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473336"/>
                  </a:ext>
                </a:extLst>
              </a:tr>
              <a:tr h="677191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Discuss project goals with NDW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Discuss project with RHDHV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Describe RHDHV implementation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Stay up to date on RHDHV progress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Final determination of exact methods for individual procedures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Final determination of pipeline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96016"/>
                  </a:ext>
                </a:extLst>
              </a:tr>
              <a:tr h="677191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FFFFFF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FFFFFF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Explore research topics and feasibility, experiment and discuss with mentors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Perform literature review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Perform preliminary analysis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Create test datasets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Focus on accuracy assessment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873433"/>
                  </a:ext>
                </a:extLst>
              </a:tr>
              <a:tr h="677191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FFFFFF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FFFFFF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Define formal research questions, write project summary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Write draft proposal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Finalise proposal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Write draft thesis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Finalise thesis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570277"/>
                  </a:ext>
                </a:extLst>
              </a:tr>
              <a:tr h="677191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FFFFFF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FFFFFF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Create, submit P1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Submit proposal, attend P2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Arrange, attend P3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Submit draft, attend P4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 Light" panose="020B0306020202020204" pitchFamily="34" charset="0"/>
                        </a:rPr>
                        <a:t>Submit thesis, attend P5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288105"/>
                  </a:ext>
                </a:extLst>
              </a:tr>
              <a:tr h="19464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Week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36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37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38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40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41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42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44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45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46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47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48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49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50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52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53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73230"/>
                  </a:ext>
                </a:extLst>
              </a:tr>
              <a:tr h="19464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Year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gridSpan="18"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2020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5"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ova Cond" panose="020B0506020202020204" pitchFamily="34" charset="0"/>
                        </a:rPr>
                        <a:t>2021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977446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C0179CF-E504-4612-A382-4848DF40B9ED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631231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80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2" y="616479"/>
            <a:ext cx="10269415" cy="971515"/>
          </a:xfrm>
        </p:spPr>
        <p:txBody>
          <a:bodyPr>
            <a:normAutofit/>
          </a:bodyPr>
          <a:lstStyle/>
          <a:p>
            <a:pPr algn="l"/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Constructing a digital 3D road network for The Netherlands</a:t>
            </a: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GB" sz="1800" b="1" i="0" dirty="0">
                <a:solidFill>
                  <a:schemeClr val="bg1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	</a:t>
            </a:r>
            <a:r>
              <a:rPr lang="en-GB" sz="2400" b="1" dirty="0"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</a:t>
            </a:r>
            <a:endParaRPr lang="en-GB" b="1" dirty="0">
              <a:solidFill>
                <a:schemeClr val="bg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1" y="3163863"/>
            <a:ext cx="10269414" cy="530274"/>
          </a:xfrm>
        </p:spPr>
        <p:txBody>
          <a:bodyPr>
            <a:norm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Thank you for your attention!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AE952B-E634-4820-A466-1F398AABD16B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631231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B7D62824-FF50-4BFE-AADB-FC887183D563}"/>
              </a:ext>
            </a:extLst>
          </p:cNvPr>
          <p:cNvSpPr txBox="1">
            <a:spLocks/>
          </p:cNvSpPr>
          <p:nvPr/>
        </p:nvSpPr>
        <p:spPr>
          <a:xfrm>
            <a:off x="1477106" y="5177299"/>
            <a:ext cx="9237785" cy="1257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1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Aguilar, F., </a:t>
            </a:r>
            <a:r>
              <a:rPr lang="en-GB" sz="1100" i="1" dirty="0" err="1">
                <a:solidFill>
                  <a:srgbClr val="000000"/>
                </a:solidFill>
                <a:latin typeface="Bahnschrift Light" panose="020B0502040204020203" pitchFamily="34" charset="0"/>
              </a:rPr>
              <a:t>Aguera</a:t>
            </a:r>
            <a:r>
              <a:rPr lang="en-GB" sz="11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, F., M.A., A., and Carvajal, F. ¨(2005). Effects of terrain morphology, sampling density, and interpolation methods on grid DEM accuracy. Photogrammetric Engineering and Remote Sensing, 71:805–816.</a:t>
            </a:r>
          </a:p>
          <a:p>
            <a:pPr algn="l"/>
            <a:r>
              <a:rPr lang="en-GB" sz="11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Boyko, A. and Funkhouser, T. (2011). Extracting roads from dense point clouds in large scale urban environment. ISPRS Journal of Photogrammetry and Remote Sensing, 66.</a:t>
            </a:r>
          </a:p>
          <a:p>
            <a:pPr algn="l"/>
            <a:r>
              <a:rPr lang="en-GB" sz="11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Oude </a:t>
            </a:r>
            <a:r>
              <a:rPr lang="en-GB" sz="1100" i="1" dirty="0" err="1">
                <a:solidFill>
                  <a:srgbClr val="000000"/>
                </a:solidFill>
                <a:latin typeface="Bahnschrift Light" panose="020B0502040204020203" pitchFamily="34" charset="0"/>
              </a:rPr>
              <a:t>Elberink</a:t>
            </a:r>
            <a:r>
              <a:rPr lang="en-GB" sz="11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, S. and </a:t>
            </a:r>
            <a:r>
              <a:rPr lang="en-GB" sz="1100" i="1" dirty="0" err="1">
                <a:solidFill>
                  <a:srgbClr val="000000"/>
                </a:solidFill>
                <a:latin typeface="Bahnschrift Light" panose="020B0502040204020203" pitchFamily="34" charset="0"/>
              </a:rPr>
              <a:t>Vosselman</a:t>
            </a:r>
            <a:r>
              <a:rPr lang="en-GB" sz="11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, G. (2012). Quality analysis of 3D road reconstruction. International Archives of Photogrammetry, Remote Sensing and Spatial Information Sciences, 36</a:t>
            </a:r>
          </a:p>
        </p:txBody>
      </p:sp>
    </p:spTree>
    <p:extLst>
      <p:ext uri="{BB962C8B-B14F-4D97-AF65-F5344CB8AC3E}">
        <p14:creationId xmlns:p14="http://schemas.microsoft.com/office/powerpoint/2010/main" val="269661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2" y="616479"/>
            <a:ext cx="10269415" cy="971515"/>
          </a:xfrm>
        </p:spPr>
        <p:txBody>
          <a:bodyPr>
            <a:normAutofit/>
          </a:bodyPr>
          <a:lstStyle/>
          <a:p>
            <a:pPr algn="l"/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Constructing a digital 3D road network for The Netherlands</a:t>
            </a: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GB" sz="1800" b="1" i="0" dirty="0">
                <a:solidFill>
                  <a:schemeClr val="bg1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	</a:t>
            </a:r>
            <a:r>
              <a:rPr lang="en-GB" sz="2400" b="1" dirty="0"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</a:t>
            </a:r>
            <a:endParaRPr lang="en-GB" b="1" dirty="0">
              <a:solidFill>
                <a:schemeClr val="bg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1" y="3183792"/>
            <a:ext cx="10269414" cy="490415"/>
          </a:xfrm>
        </p:spPr>
        <p:txBody>
          <a:bodyPr>
            <a:normAutofit/>
          </a:bodyPr>
          <a:lstStyle/>
          <a:p>
            <a:r>
              <a:rPr lang="en-GB" sz="2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Questions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7F0D43-AA94-4F76-BCD6-C5C4BABEAED0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631231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93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2" y="616479"/>
            <a:ext cx="10269415" cy="971515"/>
          </a:xfrm>
        </p:spPr>
        <p:txBody>
          <a:bodyPr/>
          <a:lstStyle/>
          <a:p>
            <a:pPr algn="l"/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Motivation</a:t>
            </a: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	</a:t>
            </a:r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Graphs as road models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2" y="2690446"/>
            <a:ext cx="10269414" cy="312224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How best to model a nationwide road 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network? What is the most suitable mathematical structure?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	 Graph model</a:t>
            </a:r>
          </a:p>
          <a:p>
            <a:pPr algn="l"/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Graphs possess properties that are useful in relevant applications</a:t>
            </a:r>
          </a:p>
          <a:p>
            <a:pPr algn="l"/>
            <a:r>
              <a:rPr lang="en-GB" sz="2000" dirty="0">
                <a:solidFill>
                  <a:srgbClr val="000000"/>
                </a:solidFill>
                <a:latin typeface="Bahnschrift Light" panose="020B0502040204020203" pitchFamily="34" charset="0"/>
              </a:rPr>
              <a:t>	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 Ideal for a national road model</a:t>
            </a:r>
            <a:endParaRPr lang="en-GB" sz="20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F8BA0B-0A5C-4D33-A1CF-B8AB492C0F87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618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F1B99FB-7406-4942-B337-4805ABF891EC}"/>
              </a:ext>
            </a:extLst>
          </p:cNvPr>
          <p:cNvGrpSpPr/>
          <p:nvPr/>
        </p:nvGrpSpPr>
        <p:grpSpPr>
          <a:xfrm>
            <a:off x="8589800" y="3298685"/>
            <a:ext cx="2763607" cy="2514008"/>
            <a:chOff x="8206342" y="3408452"/>
            <a:chExt cx="3275086" cy="297929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7A46DE3-7982-4528-83F5-AAAB244C1AB2}"/>
                </a:ext>
              </a:extLst>
            </p:cNvPr>
            <p:cNvSpPr/>
            <p:nvPr/>
          </p:nvSpPr>
          <p:spPr>
            <a:xfrm>
              <a:off x="9342439" y="4761626"/>
              <a:ext cx="501445" cy="5014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346730-8B3C-4AB8-8A69-B57D0A1B7BC3}"/>
                </a:ext>
              </a:extLst>
            </p:cNvPr>
            <p:cNvSpPr/>
            <p:nvPr/>
          </p:nvSpPr>
          <p:spPr>
            <a:xfrm>
              <a:off x="10198315" y="5687827"/>
              <a:ext cx="501445" cy="5014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78C1A0-7D26-4C09-B38E-55B44051BE90}"/>
                </a:ext>
              </a:extLst>
            </p:cNvPr>
            <p:cNvSpPr/>
            <p:nvPr/>
          </p:nvSpPr>
          <p:spPr>
            <a:xfrm>
              <a:off x="9467801" y="3408452"/>
              <a:ext cx="501445" cy="5014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8CAB914-3563-46D1-9248-9991062ADAD4}"/>
                </a:ext>
              </a:extLst>
            </p:cNvPr>
            <p:cNvSpPr/>
            <p:nvPr/>
          </p:nvSpPr>
          <p:spPr>
            <a:xfrm>
              <a:off x="10979983" y="4419600"/>
              <a:ext cx="501445" cy="5014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B6759F7-6FD6-4D95-8BD6-9E300FFBD08A}"/>
                </a:ext>
              </a:extLst>
            </p:cNvPr>
            <p:cNvSpPr/>
            <p:nvPr/>
          </p:nvSpPr>
          <p:spPr>
            <a:xfrm>
              <a:off x="8206342" y="5886299"/>
              <a:ext cx="501445" cy="5014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EF0AA8-8681-40F8-A1AE-B4DA802829A1}"/>
                </a:ext>
              </a:extLst>
            </p:cNvPr>
            <p:cNvSpPr/>
            <p:nvPr/>
          </p:nvSpPr>
          <p:spPr>
            <a:xfrm>
              <a:off x="8206342" y="4419600"/>
              <a:ext cx="501445" cy="5014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7F2907C-5B0B-4C8D-94E8-68D4DD600AD7}"/>
                </a:ext>
              </a:extLst>
            </p:cNvPr>
            <p:cNvCxnSpPr>
              <a:cxnSpLocks/>
            </p:cNvCxnSpPr>
            <p:nvPr/>
          </p:nvCxnSpPr>
          <p:spPr>
            <a:xfrm>
              <a:off x="8457064" y="5012348"/>
              <a:ext cx="0" cy="800345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7CBDD1-6E11-4164-975E-4C0D29298F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172" y="3791663"/>
              <a:ext cx="789629" cy="648884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200F1D-C8F2-453B-A334-67462F084E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4669" y="5207867"/>
              <a:ext cx="637771" cy="709688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8CC2CBA-4319-4A97-AC6C-CC842961CBC5}"/>
                </a:ext>
              </a:extLst>
            </p:cNvPr>
            <p:cNvCxnSpPr>
              <a:cxnSpLocks/>
            </p:cNvCxnSpPr>
            <p:nvPr/>
          </p:nvCxnSpPr>
          <p:spPr>
            <a:xfrm>
              <a:off x="9814388" y="5207867"/>
              <a:ext cx="405582" cy="47996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9B37E9A-AC1E-4A8E-B768-07D52BBAE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2531" y="4921045"/>
              <a:ext cx="462088" cy="766782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47CD45-9C33-41FF-A204-A97F8E53F9E1}"/>
                </a:ext>
              </a:extLst>
            </p:cNvPr>
            <p:cNvCxnSpPr>
              <a:cxnSpLocks/>
            </p:cNvCxnSpPr>
            <p:nvPr/>
          </p:nvCxnSpPr>
          <p:spPr>
            <a:xfrm>
              <a:off x="8678172" y="4894115"/>
              <a:ext cx="531060" cy="36895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B2B752B-6C58-401F-A789-DB1C13761664}"/>
                </a:ext>
              </a:extLst>
            </p:cNvPr>
            <p:cNvCxnSpPr>
              <a:cxnSpLocks/>
            </p:cNvCxnSpPr>
            <p:nvPr/>
          </p:nvCxnSpPr>
          <p:spPr>
            <a:xfrm>
              <a:off x="9312943" y="5328703"/>
              <a:ext cx="828143" cy="60984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467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2" y="616479"/>
            <a:ext cx="10269415" cy="971515"/>
          </a:xfrm>
        </p:spPr>
        <p:txBody>
          <a:bodyPr/>
          <a:lstStyle/>
          <a:p>
            <a:pPr algn="l"/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Motivation</a:t>
            </a: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	</a:t>
            </a:r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What is NWB?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2" y="2690446"/>
            <a:ext cx="6661025" cy="312224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Stands for </a:t>
            </a:r>
            <a:r>
              <a:rPr lang="en-GB" sz="1800" b="0" dirty="0" err="1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Nationaal</a:t>
            </a:r>
            <a:r>
              <a:rPr lang="en-GB" sz="1800" b="0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Wegenbestand</a:t>
            </a:r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Produced and maintained by Rijkswaterstaat via NDW (</a:t>
            </a:r>
            <a:r>
              <a:rPr lang="en-GB" sz="1800" dirty="0" err="1">
                <a:solidFill>
                  <a:srgbClr val="000000"/>
                </a:solidFill>
                <a:latin typeface="Bahnschrift Light" panose="020B0502040204020203" pitchFamily="34" charset="0"/>
              </a:rPr>
              <a:t>Nationaal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Bahnschrift Light" panose="020B0502040204020203" pitchFamily="34" charset="0"/>
              </a:rPr>
              <a:t>Dataportaal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Bahnschrift Light" panose="020B0502040204020203" pitchFamily="34" charset="0"/>
              </a:rPr>
              <a:t>Wegverkeer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Commercial “client” of this project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Stand-alone public geospatial product of The Netherlands (open data)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Graph-like representation of all named roads of The Netherlands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E81D07-CB64-4E76-8F6F-61C2994E8E71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618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Afbeelding 2">
            <a:extLst>
              <a:ext uri="{FF2B5EF4-FFF2-40B4-BE49-F238E27FC236}">
                <a16:creationId xmlns:a16="http://schemas.microsoft.com/office/drawing/2014/main" id="{E5324486-0C65-4DE8-9976-850DA8110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181" y="607670"/>
            <a:ext cx="1850204" cy="131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07FFA1-2A19-4DC4-B4ED-04A56F50F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37" b="87805" l="6643" r="89860">
                        <a14:foregroundMark x1="29021" y1="24390" x2="29021" y2="24390"/>
                        <a14:foregroundMark x1="23776" y1="24390" x2="23776" y2="24390"/>
                        <a14:foregroundMark x1="18881" y1="32927" x2="18881" y2="32927"/>
                        <a14:foregroundMark x1="11538" y1="28049" x2="11538" y2="28049"/>
                        <a14:foregroundMark x1="6993" y1="20732" x2="6993" y2="20732"/>
                        <a14:foregroundMark x1="11189" y1="63415" x2="11189" y2="63415"/>
                        <a14:foregroundMark x1="18531" y1="64634" x2="18531" y2="64634"/>
                        <a14:foregroundMark x1="15385" y1="31707" x2="15385" y2="31707"/>
                        <a14:foregroundMark x1="24476" y1="65854" x2="24476" y2="65854"/>
                        <a14:foregroundMark x1="32517" y1="65854" x2="32517" y2="65854"/>
                        <a14:foregroundMark x1="37413" y1="30488" x2="37413" y2="30488"/>
                        <a14:foregroundMark x1="34965" y1="20732" x2="34965" y2="20732"/>
                        <a14:foregroundMark x1="40210" y1="21951" x2="40210" y2="21951"/>
                        <a14:foregroundMark x1="48951" y1="35366" x2="48951" y2="35366"/>
                        <a14:foregroundMark x1="56993" y1="34146" x2="56993" y2="34146"/>
                        <a14:foregroundMark x1="63636" y1="30488" x2="63636" y2="30488"/>
                        <a14:foregroundMark x1="72378" y1="40244" x2="72378" y2="40244"/>
                        <a14:foregroundMark x1="80769" y1="41463" x2="80769" y2="41463"/>
                        <a14:foregroundMark x1="89860" y1="41463" x2="89860" y2="41463"/>
                        <a14:foregroundMark x1="60140" y1="24390" x2="60140" y2="24390"/>
                        <a14:foregroundMark x1="51399" y1="26829" x2="51399" y2="26829"/>
                        <a14:foregroundMark x1="45455" y1="40244" x2="45455" y2="40244"/>
                        <a14:foregroundMark x1="33566" y1="41463" x2="33566" y2="41463"/>
                        <a14:foregroundMark x1="72028" y1="76829" x2="72028" y2="76829"/>
                        <a14:foregroundMark x1="66783" y1="71951" x2="66783" y2="71951"/>
                        <a14:foregroundMark x1="61189" y1="73171" x2="61189" y2="73171"/>
                        <a14:foregroundMark x1="54196" y1="74390" x2="54196" y2="74390"/>
                        <a14:foregroundMark x1="49650" y1="69512" x2="49650" y2="69512"/>
                        <a14:foregroundMark x1="42657" y1="80488" x2="42657" y2="80488"/>
                        <a14:foregroundMark x1="79720" y1="63415" x2="79720" y2="63415"/>
                        <a14:foregroundMark x1="88112" y1="70732" x2="88112" y2="70732"/>
                        <a14:foregroundMark x1="31469" y1="26829" x2="31469" y2="26829"/>
                        <a14:foregroundMark x1="28671" y1="30488" x2="28671" y2="30488"/>
                        <a14:backgroundMark x1="50699" y1="29268" x2="50699" y2="29268"/>
                        <a14:backgroundMark x1="58392" y1="29268" x2="58392" y2="29268"/>
                        <a14:backgroundMark x1="48601" y1="67073" x2="48601" y2="67073"/>
                        <a14:backgroundMark x1="48601" y1="76829" x2="48601" y2="76829"/>
                        <a14:backgroundMark x1="73427" y1="70732" x2="73427" y2="70732"/>
                        <a14:backgroundMark x1="17832" y1="30488" x2="17832" y2="30488"/>
                        <a14:backgroundMark x1="10839" y1="29268" x2="10839" y2="29268"/>
                        <a14:backgroundMark x1="60490" y1="23171" x2="60490" y2="231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2053" y="959028"/>
            <a:ext cx="2278063" cy="65315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FD5D148-02D6-47A7-905C-998EA9039CE0}"/>
              </a:ext>
            </a:extLst>
          </p:cNvPr>
          <p:cNvGrpSpPr/>
          <p:nvPr/>
        </p:nvGrpSpPr>
        <p:grpSpPr>
          <a:xfrm>
            <a:off x="7622317" y="2690446"/>
            <a:ext cx="3833863" cy="3086215"/>
            <a:chOff x="7659319" y="831490"/>
            <a:chExt cx="3536919" cy="276922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DE2A9B9-D095-48B2-A7A7-1333AE3738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319" y="831490"/>
              <a:ext cx="3295897" cy="248321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F92BA0-6676-44FE-B0EF-02FA7EEBBA60}"/>
                </a:ext>
              </a:extLst>
            </p:cNvPr>
            <p:cNvSpPr txBox="1"/>
            <p:nvPr/>
          </p:nvSpPr>
          <p:spPr>
            <a:xfrm>
              <a:off x="8568556" y="3323712"/>
              <a:ext cx="262768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https://nationaalwegenbestand.nl/wat-het-nwb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715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2" y="616479"/>
            <a:ext cx="10269415" cy="971515"/>
          </a:xfrm>
        </p:spPr>
        <p:txBody>
          <a:bodyPr/>
          <a:lstStyle/>
          <a:p>
            <a:pPr algn="l"/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Motivation</a:t>
            </a: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	</a:t>
            </a:r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Purpose of georeferencing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3" y="2690446"/>
            <a:ext cx="5422574" cy="355107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In general: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We can relate the road to its physical surroundings – required in many applications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In this specific case: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This project is relevant to noise modelling</a:t>
            </a:r>
          </a:p>
          <a:p>
            <a:pPr lvl="1" algn="l"/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  <a:sym typeface="Wingdings" panose="05000000000000000000" pitchFamily="2" charset="2"/>
              </a:rPr>
              <a:t>	 Need to know geographical source of noise</a:t>
            </a:r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F08D05B-1EB6-4F04-A8F9-D4C3B74285C3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618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F7C2FA-091B-4324-84C2-3590C5EE923A}"/>
              </a:ext>
            </a:extLst>
          </p:cNvPr>
          <p:cNvGrpSpPr/>
          <p:nvPr/>
        </p:nvGrpSpPr>
        <p:grpSpPr>
          <a:xfrm>
            <a:off x="6705601" y="2357065"/>
            <a:ext cx="4587474" cy="3473668"/>
            <a:chOff x="7306409" y="2425699"/>
            <a:chExt cx="3986665" cy="3147555"/>
          </a:xfrm>
        </p:grpSpPr>
        <p:pic>
          <p:nvPicPr>
            <p:cNvPr id="4098" name="Picture 2" descr="Roads | NoiseMap Environmental Noise Mapping Software">
              <a:extLst>
                <a:ext uri="{FF2B5EF4-FFF2-40B4-BE49-F238E27FC236}">
                  <a16:creationId xmlns:a16="http://schemas.microsoft.com/office/drawing/2014/main" id="{53C0946C-41E4-4607-A8C8-1509813441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6409" y="2425699"/>
              <a:ext cx="3986665" cy="2896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7A455B-6A5F-4BBF-A20B-9863F6464A2C}"/>
                </a:ext>
              </a:extLst>
            </p:cNvPr>
            <p:cNvSpPr txBox="1"/>
            <p:nvPr/>
          </p:nvSpPr>
          <p:spPr>
            <a:xfrm>
              <a:off x="8836421" y="5322260"/>
              <a:ext cx="2456653" cy="2509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http://www.noisemap.ltd.uk/wpress/features/roads/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705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2" y="616479"/>
            <a:ext cx="10269415" cy="971515"/>
          </a:xfrm>
        </p:spPr>
        <p:txBody>
          <a:bodyPr/>
          <a:lstStyle/>
          <a:p>
            <a:pPr algn="l"/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Motivation</a:t>
            </a: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	</a:t>
            </a:r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Justifying 3D georeferencing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2" y="2690446"/>
            <a:ext cx="6235376" cy="312224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In general: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3D distances cannot be measured if (part of) model is 2D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Some applications may require 3D distances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In our specific case: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Traffic noise modelling traditionally done in 2D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But… propagating traffic noise in a 3D model is more realistic, more accurate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C74ED5-CE3F-40A7-82EA-5E60C606ADAC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618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2998AD2-EB3E-4716-BBE7-B063EB34D34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1" t="30916" r="1489" b="14790"/>
          <a:stretch/>
        </p:blipFill>
        <p:spPr>
          <a:xfrm>
            <a:off x="7196668" y="2482686"/>
            <a:ext cx="4213654" cy="312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1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2" y="616479"/>
            <a:ext cx="10269415" cy="971515"/>
          </a:xfrm>
        </p:spPr>
        <p:txBody>
          <a:bodyPr/>
          <a:lstStyle/>
          <a:p>
            <a:pPr algn="l"/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Motivation</a:t>
            </a: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	</a:t>
            </a:r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Problem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2" y="2690446"/>
            <a:ext cx="10269414" cy="312224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New Dutch noise legislations </a:t>
            </a: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</a:rPr>
              <a:t>require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 traffic noise modelling to be carried out in 3D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NWB is a 2D dataset – if it is to keep its relevance, it needs to be transposed into 3D – but…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	… road elevations cannot be sensed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remotely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 with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arbitrary accuracy.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	… road elevations cannot be sensed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locally</a:t>
            </a: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 with </a:t>
            </a:r>
            <a:r>
              <a:rPr lang="en-GB" sz="18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good enough cost-efficiency.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E8247A-9FB2-4F26-BF83-44D90E863ACF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618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11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2" y="616479"/>
            <a:ext cx="10269415" cy="971515"/>
          </a:xfrm>
        </p:spPr>
        <p:txBody>
          <a:bodyPr/>
          <a:lstStyle/>
          <a:p>
            <a:pPr algn="l"/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Motivation</a:t>
            </a: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	</a:t>
            </a:r>
            <a:r>
              <a:rPr lang="en-GB" sz="24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Problem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2" y="2690446"/>
            <a:ext cx="10269414" cy="312224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A commercial implementation exists (completed December 2020). However…</a:t>
            </a:r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  <a:p>
            <a:pPr algn="l"/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	… accuracy quantification is missing from it.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	… it uses pragmatic methods, i.e. robustness and completeness are valued above all else.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C2B0D8-CB17-4189-9ECF-9F524E7721F0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10618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71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BEE1-D228-499C-85CD-6D137249B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292" y="616479"/>
            <a:ext cx="10269415" cy="971515"/>
          </a:xfrm>
        </p:spPr>
        <p:txBody>
          <a:bodyPr/>
          <a:lstStyle/>
          <a:p>
            <a:pPr algn="l"/>
            <a:r>
              <a:rPr lang="en-GB" sz="1800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Constructing a digital 3D road network for The Netherlands</a:t>
            </a: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b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</a:br>
            <a:r>
              <a:rPr lang="en-GB" sz="1800" b="1" i="0" dirty="0">
                <a:solidFill>
                  <a:srgbClr val="000000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Research questions</a:t>
            </a:r>
            <a:endParaRPr lang="en-GB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B6CA-270E-4B15-A827-8C6AC5D2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292" y="2690446"/>
            <a:ext cx="10269414" cy="312224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Two main aspects: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How to convert NWB into a 3D road model using geomatics methods?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How to guarantee that it meets prescribed levels of accuracy?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00"/>
              </a:solidFill>
              <a:latin typeface="Bahnschrift Ligh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Examine from mixed scientific-commercial perspective, with emphasis on </a:t>
            </a:r>
            <a:r>
              <a:rPr lang="en-GB" sz="1800" b="1" dirty="0">
                <a:solidFill>
                  <a:srgbClr val="000000"/>
                </a:solidFill>
                <a:latin typeface="Bahnschrift Light" panose="020B0502040204020203" pitchFamily="34" charset="0"/>
              </a:rPr>
              <a:t>scientific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Bahnschrift Light" panose="020B0502040204020203" pitchFamily="34" charset="0"/>
              </a:rPr>
              <a:t>Both aspects can be expanded into a range of sub-questions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04961F-0AC9-4353-9210-012D0CAA6A30}"/>
              </a:ext>
            </a:extLst>
          </p:cNvPr>
          <p:cNvCxnSpPr>
            <a:cxnSpLocks/>
          </p:cNvCxnSpPr>
          <p:nvPr/>
        </p:nvCxnSpPr>
        <p:spPr>
          <a:xfrm>
            <a:off x="1061884" y="1052051"/>
            <a:ext cx="631231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75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</TotalTime>
  <Words>2670</Words>
  <Application>Microsoft Office PowerPoint</Application>
  <PresentationFormat>Widescreen</PresentationFormat>
  <Paragraphs>481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Gulim</vt:lpstr>
      <vt:lpstr>Arial</vt:lpstr>
      <vt:lpstr>Arial Nova Cond</vt:lpstr>
      <vt:lpstr>Arial Nova Cond Light</vt:lpstr>
      <vt:lpstr>Bahnschrift Light</vt:lpstr>
      <vt:lpstr>Bahnschrift Light Condensed</vt:lpstr>
      <vt:lpstr>Calibri</vt:lpstr>
      <vt:lpstr>Calibri Light</vt:lpstr>
      <vt:lpstr>CMSSBX10</vt:lpstr>
      <vt:lpstr>Courier New</vt:lpstr>
      <vt:lpstr>Symbol</vt:lpstr>
      <vt:lpstr>Wingdings</vt:lpstr>
      <vt:lpstr>Office Theme</vt:lpstr>
      <vt:lpstr>MSc Graduation Plan (P2) in Geomatics  Constructing a digital 3D road network for The Netherlands  </vt:lpstr>
      <vt:lpstr>Constructing a digital 3D road network for The Netherlands   Agenda</vt:lpstr>
      <vt:lpstr>Motivation   Graphs as road models</vt:lpstr>
      <vt:lpstr>Motivation   What is NWB?</vt:lpstr>
      <vt:lpstr>Motivation   Purpose of georeferencing</vt:lpstr>
      <vt:lpstr>Motivation   Justifying 3D georeferencing</vt:lpstr>
      <vt:lpstr>Motivation   Problem</vt:lpstr>
      <vt:lpstr>Motivation   Problem</vt:lpstr>
      <vt:lpstr>Constructing a digital 3D road network for The Netherlands   Research questions</vt:lpstr>
      <vt:lpstr>Constructing a digital 3D road network for The Netherlands   Research questions</vt:lpstr>
      <vt:lpstr>Constructing a digital 3D road network for The Netherlands   Preliminary analysis</vt:lpstr>
      <vt:lpstr>Preliminary analysis   Input assessment</vt:lpstr>
      <vt:lpstr>Preliminary analysis   Input assessment</vt:lpstr>
      <vt:lpstr>Preliminary analysis   Input assessment</vt:lpstr>
      <vt:lpstr>Preliminary analysis   Input assessment</vt:lpstr>
      <vt:lpstr>Preliminary analysis   Input assessment</vt:lpstr>
      <vt:lpstr>Preliminary analysis   Literature review</vt:lpstr>
      <vt:lpstr>Preliminary analysis   Literature review</vt:lpstr>
      <vt:lpstr>Preliminary analysis   Literature review</vt:lpstr>
      <vt:lpstr>Preliminary analysis   Literature review</vt:lpstr>
      <vt:lpstr>Preliminary analysis   Production of testing datasets</vt:lpstr>
      <vt:lpstr>Constructing a digital 3D road network for The Netherlands   Methodology</vt:lpstr>
      <vt:lpstr>Constructing a digital 3D road network for The Netherlands   Methodology</vt:lpstr>
      <vt:lpstr>Constructing a digital 3D road network for The Netherlands   Methodology</vt:lpstr>
      <vt:lpstr>Constructing a digital 3D road network for The Netherlands   Timeline</vt:lpstr>
      <vt:lpstr>Constructing a digital 3D road network for The Netherlands   T</vt:lpstr>
      <vt:lpstr>Constructing a digital 3D road network for The Netherlands   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Graduation Plan (P2) in Geomatics  Constructing a digital 3D road network for The Netherlands  </dc:title>
  <dc:creator>Kristof Kenesei</dc:creator>
  <cp:lastModifiedBy>Kristof Kenesei</cp:lastModifiedBy>
  <cp:revision>30</cp:revision>
  <dcterms:created xsi:type="dcterms:W3CDTF">2021-01-11T07:51:16Z</dcterms:created>
  <dcterms:modified xsi:type="dcterms:W3CDTF">2021-01-19T09:59:06Z</dcterms:modified>
</cp:coreProperties>
</file>